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entation.xml" ContentType="application/vnd.openxmlformats-officedocument.presentationml.presentation.main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3" r:id="rId1"/>
  </p:sldMasterIdLst>
  <p:sldIdLst>
    <p:sldId id="256" r:id="rId2"/>
    <p:sldId id="261" r:id="rId3"/>
    <p:sldId id="257" r:id="rId4"/>
    <p:sldId id="258" r:id="rId5"/>
    <p:sldId id="259" r:id="rId6"/>
    <p:sldId id="262" r:id="rId7"/>
    <p:sldId id="263" r:id="rId8"/>
    <p:sldId id="264" r:id="rId9"/>
    <p:sldId id="265" r:id="rId10"/>
    <p:sldId id="266" r:id="rId11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9"/>
  </p:normalViewPr>
  <p:slideViewPr>
    <p:cSldViewPr snapToGrid="0" snapToObjects="1">
      <p:cViewPr varScale="1">
        <p:scale>
          <a:sx n="87" d="100"/>
          <a:sy n="87" d="100"/>
        </p:scale>
        <p:origin x="100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18" Type="http://schemas.openxmlformats.org/officeDocument/2006/relationships/customXml" Target="../customXml/item3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openxmlformats.org/officeDocument/2006/relationships/customXml" Target="../customXml/item2.xml"/><Relationship Id="rId2" Type="http://schemas.openxmlformats.org/officeDocument/2006/relationships/slide" Target="slides/slide1.xml"/><Relationship Id="rId16" Type="http://schemas.openxmlformats.org/officeDocument/2006/relationships/customXml" Target="../customXml/item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40013" y="484479"/>
            <a:ext cx="6911974" cy="2954655"/>
          </a:xfrm>
        </p:spPr>
        <p:txBody>
          <a:bodyPr anchor="b">
            <a:normAutofit/>
          </a:bodyPr>
          <a:lstStyle>
            <a:lvl1pPr algn="ctr">
              <a:defRPr sz="5600" spc="-1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40013" y="3799133"/>
            <a:ext cx="6911974" cy="1969841"/>
          </a:xfrm>
        </p:spPr>
        <p:txBody>
          <a:bodyPr>
            <a:normAutofit/>
          </a:bodyPr>
          <a:lstStyle>
            <a:lvl1pPr marL="0" indent="0" algn="ctr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2395C5C9-164C-46B3-A87E-7660D39D3106}" type="datetime2">
              <a:rPr lang="en-US" smtClean="0"/>
              <a:t>Monday, September 20, 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2683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000" y="2636838"/>
            <a:ext cx="10728325" cy="313213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5B75179A-1E2B-41AB-B400-4F1B4022FAEE}" type="datetime2">
              <a:rPr lang="en-US" smtClean="0"/>
              <a:t>Monday, September 20, 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2290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40486" y="720000"/>
            <a:ext cx="1477328" cy="5048975"/>
          </a:xfrm>
        </p:spPr>
        <p:txBody>
          <a:bodyPr vert="eaVert">
            <a:norm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31838" y="720000"/>
            <a:ext cx="8929614" cy="50489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05681D0F-6595-4F14-8EF3-954CD87C797B}" type="datetime2">
              <a:rPr lang="en-US" smtClean="0"/>
              <a:t>Monday, September 20, 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5283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0" y="2541600"/>
            <a:ext cx="10728325" cy="32273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4DDCFF8A-AAF8-4A12-8A91-9CA0EAF6CBB9}" type="datetime2">
              <a:rPr lang="en-US" smtClean="0"/>
              <a:t>Monday, September 20, 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568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00" y="619200"/>
            <a:ext cx="10728326" cy="2879724"/>
          </a:xfrm>
        </p:spPr>
        <p:txBody>
          <a:bodyPr anchor="b">
            <a:normAutofit/>
          </a:bodyPr>
          <a:lstStyle>
            <a:lvl1pPr>
              <a:defRPr sz="5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9910" y="3858924"/>
            <a:ext cx="10728326" cy="1919076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ABCC25C3-021A-4B0B-8F70-0C181FE1CF45}" type="datetime2">
              <a:rPr lang="en-US" smtClean="0"/>
              <a:t>Monday, September 20, 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6123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00" y="2541600"/>
            <a:ext cx="5003800" cy="3234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58400" y="2541600"/>
            <a:ext cx="5003801" cy="32345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0C23D88D-8CEC-4ED9-A53B-5596187D9A16}" type="datetime2">
              <a:rPr lang="en-US" smtClean="0"/>
              <a:t>Monday, September 20, 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1515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00" y="619200"/>
            <a:ext cx="10728325" cy="673005"/>
          </a:xfrm>
        </p:spPr>
        <p:txBody>
          <a:bodyPr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0000" y="1840698"/>
            <a:ext cx="5015638" cy="565796"/>
          </a:xfrm>
        </p:spPr>
        <p:txBody>
          <a:bodyPr wrap="square" anchor="b">
            <a:normAutofit/>
          </a:bodyPr>
          <a:lstStyle>
            <a:lvl1pPr marL="0" indent="0">
              <a:lnSpc>
                <a:spcPct val="120000"/>
              </a:lnSpc>
              <a:buNone/>
              <a:defRPr sz="16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20000" y="2541600"/>
            <a:ext cx="5003801" cy="3234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400" y="1840698"/>
            <a:ext cx="5015638" cy="565796"/>
          </a:xfrm>
        </p:spPr>
        <p:txBody>
          <a:bodyPr anchor="b">
            <a:normAutofit/>
          </a:bodyPr>
          <a:lstStyle>
            <a:lvl1pPr marL="0" indent="0">
              <a:lnSpc>
                <a:spcPct val="120000"/>
              </a:lnSpc>
              <a:buNone/>
              <a:defRPr sz="16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400" y="2541600"/>
            <a:ext cx="5003800" cy="3234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D2CCD382-DFDA-4722-A27A-59C21AD112F2}" type="datetime2">
              <a:rPr lang="en-US" smtClean="0"/>
              <a:t>Monday, September 20, 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6999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22F2A30D-1C09-413F-AAB1-38F366000715}" type="datetime2">
              <a:rPr lang="en-US" smtClean="0"/>
              <a:t>Monday, September 20, 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0370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6DB82B9C-D65E-4F64-95C3-B10F3B00F0D9}" type="datetime2">
              <a:rPr lang="en-US" smtClean="0"/>
              <a:t>Monday, September 20, 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5441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00" y="619200"/>
            <a:ext cx="3107463" cy="1477328"/>
          </a:xfrm>
        </p:spPr>
        <p:txBody>
          <a:bodyPr anchor="t" anchorCtr="0">
            <a:normAutofit/>
          </a:bodyPr>
          <a:lstStyle>
            <a:lvl1pPr>
              <a:lnSpc>
                <a:spcPct val="100000"/>
              </a:lnSpc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48188" y="584662"/>
            <a:ext cx="6911974" cy="5184313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4800"/>
            </a:lvl1pPr>
            <a:lvl2pPr marL="914400" indent="-457200">
              <a:buFont typeface="Arial" panose="020B0604020202020204" pitchFamily="34" charset="0"/>
              <a:buChar char="•"/>
              <a:defRPr sz="2000"/>
            </a:lvl2pPr>
            <a:lvl3pPr marL="1257300" indent="-342900">
              <a:buFont typeface="Arial" panose="020B0604020202020204" pitchFamily="34" charset="0"/>
              <a:buChar char="•"/>
              <a:defRPr sz="2000"/>
            </a:lvl3pPr>
            <a:lvl4pPr marL="1714500" indent="-342900">
              <a:buFont typeface="Arial" panose="020B0604020202020204" pitchFamily="34" charset="0"/>
              <a:buChar char="•"/>
              <a:defRPr sz="2000"/>
            </a:lvl4pPr>
            <a:lvl5pPr marL="2171700" indent="-342900">
              <a:buFont typeface="Arial" panose="020B0604020202020204" pitchFamily="34" charset="0"/>
              <a:buChar char="•"/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0000" y="2541600"/>
            <a:ext cx="3107463" cy="3231837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B7F5FDCC-6AAC-4A08-B9E0-3793AB5E64C3}" type="datetime2">
              <a:rPr lang="en-US" smtClean="0"/>
              <a:t>Monday, September 20, 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132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00" y="619200"/>
            <a:ext cx="3095626" cy="1476000"/>
          </a:xfrm>
        </p:spPr>
        <p:txBody>
          <a:bodyPr anchor="t" anchorCtr="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548188" y="728664"/>
            <a:ext cx="6923812" cy="5040312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0000" y="2541600"/>
            <a:ext cx="3095625" cy="32328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349FE94D-439C-40F1-900E-BC07940E3988}" type="datetime2">
              <a:rPr lang="en-US" smtClean="0"/>
              <a:t>Monday, September 20, 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8906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9646535-AEF6-4883-A4F9-EEC1F8B4319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20000" y="619200"/>
            <a:ext cx="10728322" cy="1477328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0000" y="2541600"/>
            <a:ext cx="10728325" cy="322737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 vert="horz" lIns="0" tIns="180000" rIns="0" bIns="180000" rtlCol="0" anchor="ctr"/>
          <a:lstStyle>
            <a:lvl1pPr algn="l">
              <a:lnSpc>
                <a:spcPct val="120000"/>
              </a:lnSpc>
              <a:defRPr sz="120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fld id="{8DEA2CF1-0EB2-4673-802D-3371233E4A77}" type="datetime2">
              <a:rPr lang="en-US" smtClean="0"/>
              <a:t>Monday, September 20, 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 vert="horz" lIns="0" tIns="180000" rIns="0" bIns="180000" rtlCol="0" anchor="ctr"/>
          <a:lstStyle>
            <a:lvl1pPr algn="ctr">
              <a:lnSpc>
                <a:spcPct val="120000"/>
              </a:lnSpc>
              <a:defRPr sz="120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algn="l"/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 vert="horz" lIns="0" tIns="180000" rIns="0" bIns="180000" rtlCol="0" anchor="ctr"/>
          <a:lstStyle>
            <a:lvl1pPr algn="r">
              <a:lnSpc>
                <a:spcPct val="120000"/>
              </a:lnSpc>
              <a:defRPr sz="120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fld id="{1621B6DD-29C1-4FEA-923F-71EA1347694C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55583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72" r:id="rId6"/>
    <p:sldLayoutId id="2147483667" r:id="rId7"/>
    <p:sldLayoutId id="2147483668" r:id="rId8"/>
    <p:sldLayoutId id="2147483669" r:id="rId9"/>
    <p:sldLayoutId id="2147483671" r:id="rId10"/>
    <p:sldLayoutId id="2147483670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kern="1200" cap="none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4"/>
        </a:buClr>
        <a:buFont typeface="The Hand Extrablack" panose="03070A02030502020204" pitchFamily="66" charset="0"/>
        <a:buChar char="•"/>
        <a:defRPr sz="2000" kern="1200" spc="20" baseline="0">
          <a:solidFill>
            <a:schemeClr val="tx1">
              <a:alpha val="58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4"/>
        </a:buClr>
        <a:buFont typeface="The Hand Extrablack" panose="03070A02030502020204" pitchFamily="66" charset="0"/>
        <a:buChar char="•"/>
        <a:defRPr sz="2000" kern="1200" spc="20" baseline="0">
          <a:solidFill>
            <a:schemeClr val="tx1">
              <a:alpha val="58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4"/>
        </a:buClr>
        <a:buFont typeface="The Hand Extrablack" panose="03070A02030502020204" pitchFamily="66" charset="0"/>
        <a:buChar char="•"/>
        <a:defRPr sz="2000" kern="1200" spc="20" baseline="0">
          <a:solidFill>
            <a:schemeClr val="tx1">
              <a:alpha val="58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4"/>
        </a:buClr>
        <a:buFont typeface="The Hand Extrablack" panose="03070A02030502020204" pitchFamily="66" charset="0"/>
        <a:buChar char="•"/>
        <a:defRPr sz="2000" kern="1200" spc="20" baseline="0">
          <a:solidFill>
            <a:schemeClr val="tx1">
              <a:alpha val="58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4"/>
        </a:buClr>
        <a:buFont typeface="The Hand Extrablack" panose="03070A02030502020204" pitchFamily="66" charset="0"/>
        <a:buChar char="•"/>
        <a:defRPr sz="2000" kern="1200" spc="20" baseline="0">
          <a:solidFill>
            <a:schemeClr val="tx1">
              <a:alpha val="58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3Pn2Zq8ydq4?feature=oembed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56AE383-06A1-42D3-B1AF-CE22194F54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D70B90B-BED1-4715-9BFE-9622C47A2B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74DD9EE-F66C-1A42-AD12-08F06EC583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0000" y="728663"/>
            <a:ext cx="5015638" cy="2795738"/>
          </a:xfrm>
        </p:spPr>
        <p:txBody>
          <a:bodyPr>
            <a:normAutofit/>
          </a:bodyPr>
          <a:lstStyle/>
          <a:p>
            <a:r>
              <a:rPr lang="pt-BR" dirty="0"/>
              <a:t>Trajes e vestimenta em eventos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9CD4128-7FAB-9D48-90FF-322B07CB42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0000" y="3830398"/>
            <a:ext cx="5015638" cy="2298939"/>
          </a:xfrm>
        </p:spPr>
        <p:txBody>
          <a:bodyPr>
            <a:normAutofit/>
          </a:bodyPr>
          <a:lstStyle/>
          <a:p>
            <a:r>
              <a:rPr lang="pt-BR" dirty="0"/>
              <a:t>Prof.</a:t>
            </a:r>
            <a:r>
              <a:rPr lang="pt-BR" baseline="30000" dirty="0"/>
              <a:t>a </a:t>
            </a:r>
            <a:r>
              <a:rPr lang="pt-BR" dirty="0" err="1"/>
              <a:t>Jarlene</a:t>
            </a:r>
            <a:r>
              <a:rPr lang="pt-BR" dirty="0"/>
              <a:t> Reis</a:t>
            </a:r>
          </a:p>
        </p:txBody>
      </p:sp>
      <p:pic>
        <p:nvPicPr>
          <p:cNvPr id="4" name="Picture 3" descr="Máscaras coloridas penduradas em uma parede">
            <a:extLst>
              <a:ext uri="{FF2B5EF4-FFF2-40B4-BE49-F238E27FC236}">
                <a16:creationId xmlns:a16="http://schemas.microsoft.com/office/drawing/2014/main" id="{AA78A9B4-CD8F-4DD4-AF67-08FB3F912E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019" r="6518" b="-1"/>
          <a:stretch/>
        </p:blipFill>
        <p:spPr>
          <a:xfrm>
            <a:off x="6288276" y="10"/>
            <a:ext cx="5903725" cy="6857990"/>
          </a:xfrm>
          <a:custGeom>
            <a:avLst/>
            <a:gdLst/>
            <a:ahLst/>
            <a:cxnLst/>
            <a:rect l="l" t="t" r="r" b="b"/>
            <a:pathLst>
              <a:path w="5903725" h="6858000">
                <a:moveTo>
                  <a:pt x="17547" y="0"/>
                </a:moveTo>
                <a:lnTo>
                  <a:pt x="5903725" y="0"/>
                </a:lnTo>
                <a:lnTo>
                  <a:pt x="5903725" y="6858000"/>
                </a:lnTo>
                <a:lnTo>
                  <a:pt x="57217" y="6858000"/>
                </a:lnTo>
                <a:lnTo>
                  <a:pt x="57185" y="6699667"/>
                </a:lnTo>
                <a:cubicBezTo>
                  <a:pt x="57923" y="6526851"/>
                  <a:pt x="61039" y="6384211"/>
                  <a:pt x="67005" y="6279216"/>
                </a:cubicBezTo>
                <a:cubicBezTo>
                  <a:pt x="108514" y="5194623"/>
                  <a:pt x="-44577" y="788432"/>
                  <a:pt x="13203" y="42009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016656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:a16="http://schemas.microsoft.com/office/drawing/2014/main" id="{09646535-AEF6-4883-A4F9-EEC1F8B43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AC0C29A1-775B-480C-811E-D7C93B2C55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8F12DE82-4110-4229-8285-ECA82E14A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50C1A74D-1E94-A64E-BFE5-DCBF5B7081BF}"/>
              </a:ext>
            </a:extLst>
          </p:cNvPr>
          <p:cNvSpPr txBox="1"/>
          <p:nvPr/>
        </p:nvSpPr>
        <p:spPr>
          <a:xfrm>
            <a:off x="3878826" y="516194"/>
            <a:ext cx="7713406" cy="150433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algn="r">
              <a:lnSpc>
                <a:spcPct val="110000"/>
              </a:lnSpc>
              <a:spcAft>
                <a:spcPts val="600"/>
              </a:spcAft>
              <a:buClr>
                <a:schemeClr val="accent4"/>
              </a:buClr>
            </a:pPr>
            <a:r>
              <a:rPr lang="en-US" sz="1600" spc="20" dirty="0">
                <a:solidFill>
                  <a:schemeClr val="tx1">
                    <a:alpha val="58000"/>
                  </a:schemeClr>
                </a:solidFill>
              </a:rPr>
              <a:t>TRAJE A RIGOR, DE GALA OU BLACK-TIE</a:t>
            </a:r>
          </a:p>
          <a:p>
            <a:pPr indent="-228600" algn="r">
              <a:lnSpc>
                <a:spcPct val="110000"/>
              </a:lnSpc>
              <a:spcAft>
                <a:spcPts val="600"/>
              </a:spcAft>
              <a:buClr>
                <a:schemeClr val="accent4"/>
              </a:buClr>
              <a:buFont typeface="The Hand Extrablack" panose="03070A02030502020204" pitchFamily="66" charset="0"/>
              <a:buChar char="•"/>
            </a:pPr>
            <a:endParaRPr lang="en-US" sz="1600" spc="20" dirty="0">
              <a:solidFill>
                <a:schemeClr val="tx1">
                  <a:alpha val="58000"/>
                </a:schemeClr>
              </a:solidFill>
            </a:endParaRPr>
          </a:p>
          <a:p>
            <a:pPr algn="r">
              <a:lnSpc>
                <a:spcPct val="110000"/>
              </a:lnSpc>
              <a:spcAft>
                <a:spcPts val="600"/>
              </a:spcAft>
              <a:buClr>
                <a:schemeClr val="accent4"/>
              </a:buClr>
            </a:pPr>
            <a:r>
              <a:rPr lang="en-US" sz="1600" spc="20" dirty="0">
                <a:solidFill>
                  <a:schemeClr val="tx1">
                    <a:alpha val="58000"/>
                  </a:schemeClr>
                </a:solidFill>
              </a:rPr>
              <a:t>São </a:t>
            </a:r>
            <a:r>
              <a:rPr lang="en-US" sz="1600" spc="20" dirty="0" err="1">
                <a:solidFill>
                  <a:schemeClr val="tx1">
                    <a:alpha val="58000"/>
                  </a:schemeClr>
                </a:solidFill>
              </a:rPr>
              <a:t>usados</a:t>
            </a:r>
            <a:r>
              <a:rPr lang="en-US" sz="1600" spc="20" dirty="0">
                <a:solidFill>
                  <a:schemeClr val="tx1">
                    <a:alpha val="58000"/>
                  </a:schemeClr>
                </a:solidFill>
              </a:rPr>
              <a:t> </a:t>
            </a:r>
            <a:r>
              <a:rPr lang="en-US" sz="1600" spc="20" dirty="0" err="1">
                <a:solidFill>
                  <a:schemeClr val="tx1">
                    <a:alpha val="58000"/>
                  </a:schemeClr>
                </a:solidFill>
              </a:rPr>
              <a:t>em</a:t>
            </a:r>
            <a:r>
              <a:rPr lang="en-US" sz="1600" spc="20" dirty="0">
                <a:solidFill>
                  <a:schemeClr val="tx1">
                    <a:alpha val="58000"/>
                  </a:schemeClr>
                </a:solidFill>
              </a:rPr>
              <a:t> </a:t>
            </a:r>
            <a:r>
              <a:rPr lang="en-US" sz="1600" spc="20" dirty="0" err="1">
                <a:solidFill>
                  <a:schemeClr val="tx1">
                    <a:alpha val="58000"/>
                  </a:schemeClr>
                </a:solidFill>
              </a:rPr>
              <a:t>grandes</a:t>
            </a:r>
            <a:r>
              <a:rPr lang="en-US" sz="1600" spc="20" dirty="0">
                <a:solidFill>
                  <a:schemeClr val="tx1">
                    <a:alpha val="58000"/>
                  </a:schemeClr>
                </a:solidFill>
              </a:rPr>
              <a:t> </a:t>
            </a:r>
            <a:r>
              <a:rPr lang="en-US" sz="1600" spc="20" dirty="0" err="1">
                <a:solidFill>
                  <a:schemeClr val="tx1">
                    <a:alpha val="58000"/>
                  </a:schemeClr>
                </a:solidFill>
              </a:rPr>
              <a:t>premiações</a:t>
            </a:r>
            <a:r>
              <a:rPr lang="en-US" sz="1600" spc="20" dirty="0">
                <a:solidFill>
                  <a:schemeClr val="tx1">
                    <a:alpha val="58000"/>
                  </a:schemeClr>
                </a:solidFill>
              </a:rPr>
              <a:t>, </a:t>
            </a:r>
            <a:r>
              <a:rPr lang="en-US" sz="1600" spc="20" dirty="0" err="1">
                <a:solidFill>
                  <a:schemeClr val="tx1">
                    <a:alpha val="58000"/>
                  </a:schemeClr>
                </a:solidFill>
              </a:rPr>
              <a:t>cerimônias</a:t>
            </a:r>
            <a:r>
              <a:rPr lang="en-US" sz="1600" spc="20" dirty="0">
                <a:solidFill>
                  <a:schemeClr val="tx1">
                    <a:alpha val="58000"/>
                  </a:schemeClr>
                </a:solidFill>
              </a:rPr>
              <a:t>, </a:t>
            </a:r>
            <a:r>
              <a:rPr lang="en-US" sz="1600" spc="20" dirty="0" err="1">
                <a:solidFill>
                  <a:schemeClr val="tx1">
                    <a:alpha val="58000"/>
                  </a:schemeClr>
                </a:solidFill>
              </a:rPr>
              <a:t>banquetes</a:t>
            </a:r>
            <a:r>
              <a:rPr lang="en-US" sz="1600" spc="20" dirty="0">
                <a:solidFill>
                  <a:schemeClr val="tx1">
                    <a:alpha val="58000"/>
                  </a:schemeClr>
                </a:solidFill>
              </a:rPr>
              <a:t> e festas </a:t>
            </a:r>
            <a:r>
              <a:rPr lang="en-US" sz="1600" spc="20" dirty="0" err="1">
                <a:solidFill>
                  <a:schemeClr val="tx1">
                    <a:alpha val="58000"/>
                  </a:schemeClr>
                </a:solidFill>
              </a:rPr>
              <a:t>requintadas</a:t>
            </a:r>
            <a:r>
              <a:rPr lang="en-US" sz="1600" spc="20" dirty="0">
                <a:solidFill>
                  <a:schemeClr val="tx1">
                    <a:alpha val="58000"/>
                  </a:schemeClr>
                </a:solidFill>
              </a:rPr>
              <a:t>. </a:t>
            </a:r>
            <a:r>
              <a:rPr lang="en-US" sz="1600" spc="20" dirty="0" err="1">
                <a:solidFill>
                  <a:schemeClr val="tx1">
                    <a:alpha val="58000"/>
                  </a:schemeClr>
                </a:solidFill>
              </a:rPr>
              <a:t>Atenção</a:t>
            </a:r>
            <a:r>
              <a:rPr lang="en-US" sz="1600" spc="20" dirty="0">
                <a:solidFill>
                  <a:schemeClr val="tx1">
                    <a:alpha val="58000"/>
                  </a:schemeClr>
                </a:solidFill>
              </a:rPr>
              <a:t> </a:t>
            </a:r>
            <a:r>
              <a:rPr lang="en-US" sz="1600" spc="20" dirty="0" err="1">
                <a:solidFill>
                  <a:schemeClr val="tx1">
                    <a:alpha val="58000"/>
                  </a:schemeClr>
                </a:solidFill>
              </a:rPr>
              <a:t>aos</a:t>
            </a:r>
            <a:r>
              <a:rPr lang="en-US" sz="1600" spc="20" dirty="0">
                <a:solidFill>
                  <a:schemeClr val="tx1">
                    <a:alpha val="58000"/>
                  </a:schemeClr>
                </a:solidFill>
              </a:rPr>
              <a:t> </a:t>
            </a:r>
            <a:r>
              <a:rPr lang="en-US" sz="1600" spc="20" dirty="0" err="1">
                <a:solidFill>
                  <a:schemeClr val="tx1">
                    <a:alpha val="58000"/>
                  </a:schemeClr>
                </a:solidFill>
              </a:rPr>
              <a:t>tecidos</a:t>
            </a:r>
            <a:r>
              <a:rPr lang="en-US" sz="1600" spc="20" dirty="0">
                <a:solidFill>
                  <a:schemeClr val="tx1">
                    <a:alpha val="58000"/>
                  </a:schemeClr>
                </a:solidFill>
              </a:rPr>
              <a:t>, </a:t>
            </a:r>
            <a:r>
              <a:rPr lang="en-US" sz="1600" spc="20" dirty="0" err="1">
                <a:solidFill>
                  <a:schemeClr val="tx1">
                    <a:alpha val="58000"/>
                  </a:schemeClr>
                </a:solidFill>
              </a:rPr>
              <a:t>acessórios</a:t>
            </a:r>
            <a:r>
              <a:rPr lang="en-US" sz="1600" spc="20" dirty="0">
                <a:solidFill>
                  <a:schemeClr val="tx1">
                    <a:alpha val="58000"/>
                  </a:schemeClr>
                </a:solidFill>
              </a:rPr>
              <a:t> e </a:t>
            </a:r>
            <a:r>
              <a:rPr lang="en-US" sz="1600" spc="20" dirty="0" err="1">
                <a:solidFill>
                  <a:schemeClr val="tx1">
                    <a:alpha val="58000"/>
                  </a:schemeClr>
                </a:solidFill>
              </a:rPr>
              <a:t>acabamentos</a:t>
            </a:r>
            <a:r>
              <a:rPr lang="en-US" sz="1600" spc="20" dirty="0">
                <a:solidFill>
                  <a:schemeClr val="tx1">
                    <a:alpha val="58000"/>
                  </a:schemeClr>
                </a:solidFill>
              </a:rPr>
              <a:t> </a:t>
            </a:r>
            <a:r>
              <a:rPr lang="en-US" sz="1600" spc="20" dirty="0" err="1">
                <a:solidFill>
                  <a:schemeClr val="tx1">
                    <a:alpha val="58000"/>
                  </a:schemeClr>
                </a:solidFill>
              </a:rPr>
              <a:t>na</a:t>
            </a:r>
            <a:r>
              <a:rPr lang="en-US" sz="1600" spc="20" dirty="0">
                <a:solidFill>
                  <a:schemeClr val="tx1">
                    <a:alpha val="58000"/>
                  </a:schemeClr>
                </a:solidFill>
              </a:rPr>
              <a:t> </a:t>
            </a:r>
            <a:r>
              <a:rPr lang="en-US" sz="1600" spc="20" dirty="0" err="1">
                <a:solidFill>
                  <a:schemeClr val="tx1">
                    <a:alpha val="58000"/>
                  </a:schemeClr>
                </a:solidFill>
              </a:rPr>
              <a:t>composição</a:t>
            </a:r>
            <a:r>
              <a:rPr lang="en-US" sz="1600" spc="20" dirty="0">
                <a:solidFill>
                  <a:schemeClr val="tx1">
                    <a:alpha val="58000"/>
                  </a:schemeClr>
                </a:solidFill>
              </a:rPr>
              <a:t> do visual.</a:t>
            </a:r>
          </a:p>
        </p:txBody>
      </p:sp>
      <p:pic>
        <p:nvPicPr>
          <p:cNvPr id="5124" name="Picture 4" descr="Smoking e gravata borboleta são indispensáveis. Fotos: Reprodução / Pinterest">
            <a:extLst>
              <a:ext uri="{FF2B5EF4-FFF2-40B4-BE49-F238E27FC236}">
                <a16:creationId xmlns:a16="http://schemas.microsoft.com/office/drawing/2014/main" id="{2361AEAC-CF8D-024E-8F52-DA1B486426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89" r="6439"/>
          <a:stretch/>
        </p:blipFill>
        <p:spPr bwMode="auto">
          <a:xfrm>
            <a:off x="20" y="2507333"/>
            <a:ext cx="6095980" cy="4350654"/>
          </a:xfrm>
          <a:custGeom>
            <a:avLst/>
            <a:gdLst/>
            <a:ahLst/>
            <a:cxnLst/>
            <a:rect l="l" t="t" r="r" b="b"/>
            <a:pathLst>
              <a:path w="6096000" h="4350654">
                <a:moveTo>
                  <a:pt x="1562954" y="527"/>
                </a:moveTo>
                <a:cubicBezTo>
                  <a:pt x="1661920" y="-296"/>
                  <a:pt x="1764108" y="-209"/>
                  <a:pt x="1869435" y="1176"/>
                </a:cubicBezTo>
                <a:cubicBezTo>
                  <a:pt x="2150307" y="4869"/>
                  <a:pt x="2453503" y="17798"/>
                  <a:pt x="2777467" y="47348"/>
                </a:cubicBezTo>
                <a:cubicBezTo>
                  <a:pt x="3574917" y="106450"/>
                  <a:pt x="5070133" y="-11753"/>
                  <a:pt x="5701446" y="32573"/>
                </a:cubicBezTo>
                <a:cubicBezTo>
                  <a:pt x="5759594" y="37421"/>
                  <a:pt x="5891078" y="40502"/>
                  <a:pt x="6079683" y="42182"/>
                </a:cubicBezTo>
                <a:lnTo>
                  <a:pt x="6096000" y="42290"/>
                </a:lnTo>
                <a:lnTo>
                  <a:pt x="6096000" y="4350654"/>
                </a:lnTo>
                <a:lnTo>
                  <a:pt x="0" y="4350654"/>
                </a:lnTo>
                <a:lnTo>
                  <a:pt x="0" y="18776"/>
                </a:lnTo>
                <a:lnTo>
                  <a:pt x="147225" y="29356"/>
                </a:lnTo>
                <a:cubicBezTo>
                  <a:pt x="491333" y="43121"/>
                  <a:pt x="969157" y="5461"/>
                  <a:pt x="1562954" y="527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No traje a rigor, todo o glamour possível. Vestidos longos, com ou sem fendas, decotes variados e uma produção completa da cabeça aos pés. Fotos: Reprodução / Pinterest">
            <a:extLst>
              <a:ext uri="{FF2B5EF4-FFF2-40B4-BE49-F238E27FC236}">
                <a16:creationId xmlns:a16="http://schemas.microsoft.com/office/drawing/2014/main" id="{21B5B383-B877-5542-A2EF-F29E757343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123"/>
          <a:stretch/>
        </p:blipFill>
        <p:spPr bwMode="auto">
          <a:xfrm>
            <a:off x="6096000" y="2507595"/>
            <a:ext cx="6096000" cy="4350419"/>
          </a:xfrm>
          <a:custGeom>
            <a:avLst/>
            <a:gdLst/>
            <a:ahLst/>
            <a:cxnLst/>
            <a:rect l="l" t="t" r="r" b="b"/>
            <a:pathLst>
              <a:path w="6096000" h="4350419">
                <a:moveTo>
                  <a:pt x="6096000" y="0"/>
                </a:moveTo>
                <a:lnTo>
                  <a:pt x="6096000" y="4350419"/>
                </a:lnTo>
                <a:lnTo>
                  <a:pt x="0" y="4350419"/>
                </a:lnTo>
                <a:lnTo>
                  <a:pt x="0" y="42055"/>
                </a:lnTo>
                <a:lnTo>
                  <a:pt x="135593" y="42951"/>
                </a:lnTo>
                <a:cubicBezTo>
                  <a:pt x="1366646" y="48664"/>
                  <a:pt x="4319001" y="11938"/>
                  <a:pt x="5996894" y="628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67942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ídia Online 1" descr="Amor a Toda Prova (9/10) Filme/CLIP - Comprando roupas novas (2011) HD">
            <a:hlinkClick r:id="" action="ppaction://media"/>
            <a:extLst>
              <a:ext uri="{FF2B5EF4-FFF2-40B4-BE49-F238E27FC236}">
                <a16:creationId xmlns:a16="http://schemas.microsoft.com/office/drawing/2014/main" id="{E388EAE0-1CB7-A04F-B510-70896080619C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21226" y="117987"/>
            <a:ext cx="11734973" cy="6630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055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9646535-AEF6-4883-A4F9-EEC1F8B43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ED9E2D9-EE69-4775-8CE5-9EAC35AD2F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D75B673-1FA7-415E-8B2E-7A0550C8BD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Tela de fundo abstrata e desfocada de loja de departamento">
            <a:extLst>
              <a:ext uri="{FF2B5EF4-FFF2-40B4-BE49-F238E27FC236}">
                <a16:creationId xmlns:a16="http://schemas.microsoft.com/office/drawing/2014/main" id="{4634AE58-B80F-4705-936D-B807B32F9A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313" r="27225" b="-1"/>
          <a:stretch/>
        </p:blipFill>
        <p:spPr>
          <a:xfrm>
            <a:off x="20" y="10"/>
            <a:ext cx="5903704" cy="6857990"/>
          </a:xfrm>
          <a:custGeom>
            <a:avLst/>
            <a:gdLst/>
            <a:ahLst/>
            <a:cxnLst/>
            <a:rect l="l" t="t" r="r" b="b"/>
            <a:pathLst>
              <a:path w="5903724" h="6858000">
                <a:moveTo>
                  <a:pt x="0" y="0"/>
                </a:moveTo>
                <a:lnTo>
                  <a:pt x="5886178" y="0"/>
                </a:lnTo>
                <a:lnTo>
                  <a:pt x="5890522" y="42009"/>
                </a:lnTo>
                <a:cubicBezTo>
                  <a:pt x="5948302" y="788432"/>
                  <a:pt x="5795211" y="5194623"/>
                  <a:pt x="5836720" y="6279216"/>
                </a:cubicBezTo>
                <a:cubicBezTo>
                  <a:pt x="5842686" y="6384211"/>
                  <a:pt x="5845802" y="6526851"/>
                  <a:pt x="5846540" y="6699667"/>
                </a:cubicBezTo>
                <a:lnTo>
                  <a:pt x="5846508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62198B89-0B5B-E345-A475-876F514BAAAF}"/>
              </a:ext>
            </a:extLst>
          </p:cNvPr>
          <p:cNvSpPr txBox="1"/>
          <p:nvPr/>
        </p:nvSpPr>
        <p:spPr>
          <a:xfrm>
            <a:off x="6479999" y="2315498"/>
            <a:ext cx="5156477" cy="344237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>
              <a:lnSpc>
                <a:spcPct val="120000"/>
              </a:lnSpc>
              <a:spcAft>
                <a:spcPts val="600"/>
              </a:spcAft>
              <a:buClr>
                <a:schemeClr val="accent4"/>
              </a:buClr>
            </a:pPr>
            <a:r>
              <a:rPr lang="en-US" sz="2000" spc="20" dirty="0" err="1">
                <a:solidFill>
                  <a:schemeClr val="tx1">
                    <a:alpha val="58000"/>
                  </a:schemeClr>
                </a:solidFill>
              </a:rPr>
              <a:t>Algumas</a:t>
            </a:r>
            <a:r>
              <a:rPr lang="en-US" sz="2000" spc="20" dirty="0">
                <a:solidFill>
                  <a:schemeClr val="tx1">
                    <a:alpha val="58000"/>
                  </a:schemeClr>
                </a:solidFill>
              </a:rPr>
              <a:t> </a:t>
            </a:r>
            <a:r>
              <a:rPr lang="en-US" sz="2000" spc="20" dirty="0" err="1">
                <a:solidFill>
                  <a:schemeClr val="tx1">
                    <a:alpha val="58000"/>
                  </a:schemeClr>
                </a:solidFill>
              </a:rPr>
              <a:t>palavras</a:t>
            </a:r>
            <a:r>
              <a:rPr lang="en-US" sz="2000" spc="20" dirty="0">
                <a:solidFill>
                  <a:schemeClr val="tx1">
                    <a:alpha val="58000"/>
                  </a:schemeClr>
                </a:solidFill>
              </a:rPr>
              <a:t> </a:t>
            </a:r>
            <a:r>
              <a:rPr lang="en-US" sz="2000" spc="20" dirty="0" err="1">
                <a:solidFill>
                  <a:schemeClr val="tx1">
                    <a:alpha val="58000"/>
                  </a:schemeClr>
                </a:solidFill>
              </a:rPr>
              <a:t>sobre</a:t>
            </a:r>
            <a:r>
              <a:rPr lang="en-US" sz="2000" spc="20" dirty="0">
                <a:solidFill>
                  <a:schemeClr val="tx1">
                    <a:alpha val="58000"/>
                  </a:schemeClr>
                </a:solidFill>
              </a:rPr>
              <a:t> o </a:t>
            </a:r>
            <a:r>
              <a:rPr lang="en-US" sz="2000" spc="20" dirty="0" err="1">
                <a:solidFill>
                  <a:schemeClr val="tx1">
                    <a:alpha val="58000"/>
                  </a:schemeClr>
                </a:solidFill>
              </a:rPr>
              <a:t>vestuário</a:t>
            </a:r>
            <a:r>
              <a:rPr lang="en-US" sz="2000" spc="20" dirty="0">
                <a:solidFill>
                  <a:schemeClr val="tx1">
                    <a:alpha val="58000"/>
                  </a:schemeClr>
                </a:solidFill>
              </a:rPr>
              <a:t> </a:t>
            </a:r>
            <a:r>
              <a:rPr lang="en-US" sz="2000" spc="20" dirty="0" err="1">
                <a:solidFill>
                  <a:schemeClr val="tx1">
                    <a:alpha val="58000"/>
                  </a:schemeClr>
                </a:solidFill>
              </a:rPr>
              <a:t>na</a:t>
            </a:r>
            <a:r>
              <a:rPr lang="en-US" sz="2000" spc="20" dirty="0">
                <a:solidFill>
                  <a:schemeClr val="tx1">
                    <a:alpha val="58000"/>
                  </a:schemeClr>
                </a:solidFill>
              </a:rPr>
              <a:t> </a:t>
            </a:r>
            <a:r>
              <a:rPr lang="en-US" sz="2000" spc="20" dirty="0" err="1">
                <a:solidFill>
                  <a:schemeClr val="tx1">
                    <a:alpha val="58000"/>
                  </a:schemeClr>
                </a:solidFill>
              </a:rPr>
              <a:t>nossa</a:t>
            </a:r>
            <a:r>
              <a:rPr lang="en-US" sz="2000" spc="20" dirty="0">
                <a:solidFill>
                  <a:schemeClr val="tx1">
                    <a:alpha val="58000"/>
                  </a:schemeClr>
                </a:solidFill>
              </a:rPr>
              <a:t> </a:t>
            </a:r>
            <a:r>
              <a:rPr lang="en-US" sz="2000" spc="20" dirty="0" err="1">
                <a:solidFill>
                  <a:schemeClr val="tx1">
                    <a:alpha val="58000"/>
                  </a:schemeClr>
                </a:solidFill>
              </a:rPr>
              <a:t>sociedade</a:t>
            </a:r>
            <a:r>
              <a:rPr lang="en-US" sz="2000" spc="20" dirty="0">
                <a:solidFill>
                  <a:schemeClr val="tx1">
                    <a:alpha val="58000"/>
                  </a:schemeClr>
                </a:solidFill>
              </a:rPr>
              <a:t>:</a:t>
            </a:r>
          </a:p>
          <a:p>
            <a:pPr indent="-228600">
              <a:lnSpc>
                <a:spcPct val="120000"/>
              </a:lnSpc>
              <a:spcAft>
                <a:spcPts val="600"/>
              </a:spcAft>
              <a:buClr>
                <a:schemeClr val="accent4"/>
              </a:buClr>
              <a:buFont typeface="The Hand Extrablack" panose="03070A02030502020204" pitchFamily="66" charset="0"/>
              <a:buChar char="•"/>
            </a:pPr>
            <a:endParaRPr lang="en-US" sz="2000" spc="20" dirty="0">
              <a:solidFill>
                <a:schemeClr val="tx1">
                  <a:alpha val="58000"/>
                </a:schemeClr>
              </a:solidFill>
            </a:endParaRPr>
          </a:p>
          <a:p>
            <a:pPr indent="-228600">
              <a:lnSpc>
                <a:spcPct val="120000"/>
              </a:lnSpc>
              <a:spcAft>
                <a:spcPts val="600"/>
              </a:spcAft>
              <a:buClr>
                <a:schemeClr val="accent4"/>
              </a:buClr>
              <a:buFont typeface="The Hand Extrablack" panose="03070A02030502020204" pitchFamily="66" charset="0"/>
              <a:buChar char="•"/>
            </a:pPr>
            <a:r>
              <a:rPr lang="en-US" sz="2000" spc="20" dirty="0">
                <a:solidFill>
                  <a:schemeClr val="tx1">
                    <a:alpha val="58000"/>
                  </a:schemeClr>
                </a:solidFill>
              </a:rPr>
              <a:t>O </a:t>
            </a:r>
            <a:r>
              <a:rPr lang="en-US" sz="2000" spc="20" dirty="0" err="1">
                <a:solidFill>
                  <a:schemeClr val="tx1">
                    <a:alpha val="58000"/>
                  </a:schemeClr>
                </a:solidFill>
              </a:rPr>
              <a:t>vestuário</a:t>
            </a:r>
            <a:r>
              <a:rPr lang="en-US" sz="2000" spc="20" dirty="0">
                <a:solidFill>
                  <a:schemeClr val="tx1">
                    <a:alpha val="58000"/>
                  </a:schemeClr>
                </a:solidFill>
              </a:rPr>
              <a:t> </a:t>
            </a:r>
            <a:r>
              <a:rPr lang="en-US" sz="2000" spc="20" dirty="0" err="1">
                <a:solidFill>
                  <a:schemeClr val="tx1">
                    <a:alpha val="58000"/>
                  </a:schemeClr>
                </a:solidFill>
              </a:rPr>
              <a:t>humano</a:t>
            </a:r>
            <a:r>
              <a:rPr lang="en-US" sz="2000" spc="20" dirty="0">
                <a:solidFill>
                  <a:schemeClr val="tx1">
                    <a:alpha val="58000"/>
                  </a:schemeClr>
                </a:solidFill>
              </a:rPr>
              <a:t> </a:t>
            </a:r>
            <a:r>
              <a:rPr lang="en-US" sz="2000" spc="20" dirty="0" err="1">
                <a:solidFill>
                  <a:schemeClr val="tx1">
                    <a:alpha val="58000"/>
                  </a:schemeClr>
                </a:solidFill>
              </a:rPr>
              <a:t>pode</a:t>
            </a:r>
            <a:r>
              <a:rPr lang="en-US" sz="2000" spc="20" dirty="0">
                <a:solidFill>
                  <a:schemeClr val="tx1">
                    <a:alpha val="58000"/>
                  </a:schemeClr>
                </a:solidFill>
              </a:rPr>
              <a:t> ser </a:t>
            </a:r>
            <a:r>
              <a:rPr lang="en-US" sz="2000" spc="20" dirty="0" err="1">
                <a:solidFill>
                  <a:schemeClr val="tx1">
                    <a:alpha val="58000"/>
                  </a:schemeClr>
                </a:solidFill>
              </a:rPr>
              <a:t>entendido</a:t>
            </a:r>
            <a:r>
              <a:rPr lang="en-US" sz="2000" spc="20" dirty="0">
                <a:solidFill>
                  <a:schemeClr val="tx1">
                    <a:alpha val="58000"/>
                  </a:schemeClr>
                </a:solidFill>
              </a:rPr>
              <a:t>  </a:t>
            </a:r>
            <a:r>
              <a:rPr lang="en-US" sz="2000" spc="20" dirty="0" err="1">
                <a:solidFill>
                  <a:schemeClr val="tx1">
                    <a:alpha val="58000"/>
                  </a:schemeClr>
                </a:solidFill>
              </a:rPr>
              <a:t>na</a:t>
            </a:r>
            <a:r>
              <a:rPr lang="en-US" sz="2000" spc="20" dirty="0">
                <a:solidFill>
                  <a:schemeClr val="tx1">
                    <a:alpha val="58000"/>
                  </a:schemeClr>
                </a:solidFill>
              </a:rPr>
              <a:t> </a:t>
            </a:r>
            <a:r>
              <a:rPr lang="en-US" sz="2000" spc="20" dirty="0" err="1">
                <a:solidFill>
                  <a:schemeClr val="tx1">
                    <a:alpha val="58000"/>
                  </a:schemeClr>
                </a:solidFill>
              </a:rPr>
              <a:t>perspectiva</a:t>
            </a:r>
            <a:r>
              <a:rPr lang="en-US" sz="2000" spc="20" dirty="0">
                <a:solidFill>
                  <a:schemeClr val="tx1">
                    <a:alpha val="58000"/>
                  </a:schemeClr>
                </a:solidFill>
              </a:rPr>
              <a:t> individual (</a:t>
            </a:r>
            <a:r>
              <a:rPr lang="en-US" sz="2000" spc="20" dirty="0" err="1">
                <a:solidFill>
                  <a:schemeClr val="tx1">
                    <a:alpha val="58000"/>
                  </a:schemeClr>
                </a:solidFill>
              </a:rPr>
              <a:t>identitária</a:t>
            </a:r>
            <a:r>
              <a:rPr lang="en-US" sz="2000" spc="20" dirty="0">
                <a:solidFill>
                  <a:schemeClr val="tx1">
                    <a:alpha val="58000"/>
                  </a:schemeClr>
                </a:solidFill>
              </a:rPr>
              <a:t>) </a:t>
            </a:r>
            <a:r>
              <a:rPr lang="en-US" sz="2000" spc="20" dirty="0" err="1">
                <a:solidFill>
                  <a:schemeClr val="tx1">
                    <a:alpha val="58000"/>
                  </a:schemeClr>
                </a:solidFill>
              </a:rPr>
              <a:t>ou</a:t>
            </a:r>
            <a:r>
              <a:rPr lang="en-US" sz="2000" spc="20" dirty="0">
                <a:solidFill>
                  <a:schemeClr val="tx1">
                    <a:alpha val="58000"/>
                  </a:schemeClr>
                </a:solidFill>
              </a:rPr>
              <a:t> </a:t>
            </a:r>
            <a:r>
              <a:rPr lang="en-US" sz="2000" spc="20" dirty="0" err="1">
                <a:solidFill>
                  <a:schemeClr val="tx1">
                    <a:alpha val="58000"/>
                  </a:schemeClr>
                </a:solidFill>
              </a:rPr>
              <a:t>coletiva</a:t>
            </a:r>
            <a:r>
              <a:rPr lang="en-US" sz="2000" spc="20" dirty="0">
                <a:solidFill>
                  <a:schemeClr val="tx1">
                    <a:alpha val="58000"/>
                  </a:schemeClr>
                </a:solidFill>
              </a:rPr>
              <a:t> (da </a:t>
            </a:r>
            <a:r>
              <a:rPr lang="en-US" sz="2000" spc="20" dirty="0" err="1">
                <a:solidFill>
                  <a:schemeClr val="tx1">
                    <a:alpha val="58000"/>
                  </a:schemeClr>
                </a:solidFill>
              </a:rPr>
              <a:t>sociabilidade</a:t>
            </a:r>
            <a:r>
              <a:rPr lang="en-US" sz="2000" spc="20" dirty="0">
                <a:solidFill>
                  <a:schemeClr val="tx1">
                    <a:alpha val="58000"/>
                  </a:schemeClr>
                </a:solidFill>
              </a:rPr>
              <a:t>).</a:t>
            </a:r>
          </a:p>
          <a:p>
            <a:pPr indent="-228600">
              <a:lnSpc>
                <a:spcPct val="120000"/>
              </a:lnSpc>
              <a:spcAft>
                <a:spcPts val="600"/>
              </a:spcAft>
              <a:buClr>
                <a:schemeClr val="accent4"/>
              </a:buClr>
              <a:buFont typeface="The Hand Extrablack" panose="03070A02030502020204" pitchFamily="66" charset="0"/>
              <a:buChar char="•"/>
            </a:pPr>
            <a:r>
              <a:rPr lang="en-US" sz="2000" spc="20" dirty="0" err="1">
                <a:solidFill>
                  <a:schemeClr val="tx1">
                    <a:alpha val="58000"/>
                  </a:schemeClr>
                </a:solidFill>
              </a:rPr>
              <a:t>É</a:t>
            </a:r>
            <a:r>
              <a:rPr lang="en-US" sz="2000" spc="20" dirty="0">
                <a:solidFill>
                  <a:schemeClr val="tx1">
                    <a:alpha val="58000"/>
                  </a:schemeClr>
                </a:solidFill>
              </a:rPr>
              <a:t> </a:t>
            </a:r>
            <a:r>
              <a:rPr lang="en-US" sz="2000" spc="20" dirty="0" err="1">
                <a:solidFill>
                  <a:schemeClr val="tx1">
                    <a:alpha val="58000"/>
                  </a:schemeClr>
                </a:solidFill>
              </a:rPr>
              <a:t>importante</a:t>
            </a:r>
            <a:r>
              <a:rPr lang="en-US" sz="2000" spc="20" dirty="0">
                <a:solidFill>
                  <a:schemeClr val="tx1">
                    <a:alpha val="58000"/>
                  </a:schemeClr>
                </a:solidFill>
              </a:rPr>
              <a:t> </a:t>
            </a:r>
            <a:r>
              <a:rPr lang="en-US" sz="2000" spc="20" dirty="0" err="1">
                <a:solidFill>
                  <a:schemeClr val="tx1">
                    <a:alpha val="58000"/>
                  </a:schemeClr>
                </a:solidFill>
              </a:rPr>
              <a:t>situarmos</a:t>
            </a:r>
            <a:r>
              <a:rPr lang="en-US" sz="2000" spc="20" dirty="0">
                <a:solidFill>
                  <a:schemeClr val="tx1">
                    <a:alpha val="58000"/>
                  </a:schemeClr>
                </a:solidFill>
              </a:rPr>
              <a:t> o </a:t>
            </a:r>
            <a:r>
              <a:rPr lang="en-US" sz="2000" spc="20" dirty="0" err="1">
                <a:solidFill>
                  <a:schemeClr val="tx1">
                    <a:alpha val="58000"/>
                  </a:schemeClr>
                </a:solidFill>
              </a:rPr>
              <a:t>vestuário</a:t>
            </a:r>
            <a:r>
              <a:rPr lang="en-US" sz="2000" spc="20" dirty="0">
                <a:solidFill>
                  <a:schemeClr val="tx1">
                    <a:alpha val="58000"/>
                  </a:schemeClr>
                </a:solidFill>
              </a:rPr>
              <a:t> e a </a:t>
            </a:r>
            <a:r>
              <a:rPr lang="en-US" sz="2000" spc="20" dirty="0" err="1">
                <a:solidFill>
                  <a:schemeClr val="tx1">
                    <a:alpha val="58000"/>
                  </a:schemeClr>
                </a:solidFill>
              </a:rPr>
              <a:t>moda</a:t>
            </a:r>
            <a:r>
              <a:rPr lang="en-US" sz="2000" spc="20" dirty="0">
                <a:solidFill>
                  <a:schemeClr val="tx1">
                    <a:alpha val="58000"/>
                  </a:schemeClr>
                </a:solidFill>
              </a:rPr>
              <a:t> </a:t>
            </a:r>
            <a:r>
              <a:rPr lang="en-US" sz="2000" spc="20" dirty="0" err="1">
                <a:solidFill>
                  <a:schemeClr val="tx1">
                    <a:alpha val="58000"/>
                  </a:schemeClr>
                </a:solidFill>
              </a:rPr>
              <a:t>como</a:t>
            </a:r>
            <a:r>
              <a:rPr lang="en-US" sz="2000" spc="20" dirty="0">
                <a:solidFill>
                  <a:schemeClr val="tx1">
                    <a:alpha val="58000"/>
                  </a:schemeClr>
                </a:solidFill>
              </a:rPr>
              <a:t> </a:t>
            </a:r>
            <a:r>
              <a:rPr lang="en-US" sz="2000" spc="20" dirty="0" err="1">
                <a:solidFill>
                  <a:schemeClr val="tx1">
                    <a:alpha val="58000"/>
                  </a:schemeClr>
                </a:solidFill>
              </a:rPr>
              <a:t>práticas</a:t>
            </a:r>
            <a:r>
              <a:rPr lang="en-US" sz="2000" spc="20" dirty="0">
                <a:solidFill>
                  <a:schemeClr val="tx1">
                    <a:alpha val="58000"/>
                  </a:schemeClr>
                </a:solidFill>
              </a:rPr>
              <a:t> de </a:t>
            </a:r>
            <a:r>
              <a:rPr lang="en-US" sz="2000" spc="20" dirty="0" err="1">
                <a:solidFill>
                  <a:schemeClr val="tx1">
                    <a:alpha val="58000"/>
                  </a:schemeClr>
                </a:solidFill>
              </a:rPr>
              <a:t>comunicação</a:t>
            </a:r>
            <a:r>
              <a:rPr lang="en-US" sz="2000" spc="20" dirty="0">
                <a:solidFill>
                  <a:schemeClr val="tx1">
                    <a:alpha val="58000"/>
                  </a:schemeClr>
                </a:solidFill>
              </a:rPr>
              <a:t>, de </a:t>
            </a:r>
            <a:r>
              <a:rPr lang="en-US" sz="2000" spc="20" dirty="0" err="1">
                <a:solidFill>
                  <a:schemeClr val="tx1">
                    <a:alpha val="58000"/>
                  </a:schemeClr>
                </a:solidFill>
              </a:rPr>
              <a:t>expressão</a:t>
            </a:r>
            <a:r>
              <a:rPr lang="en-US" sz="2000" spc="20" dirty="0">
                <a:solidFill>
                  <a:schemeClr val="tx1">
                    <a:alpha val="58000"/>
                  </a:schemeClr>
                </a:solidFill>
              </a:rPr>
              <a:t> de </a:t>
            </a:r>
            <a:r>
              <a:rPr lang="en-US" sz="2000" spc="20" dirty="0" err="1">
                <a:solidFill>
                  <a:schemeClr val="tx1">
                    <a:alpha val="58000"/>
                  </a:schemeClr>
                </a:solidFill>
              </a:rPr>
              <a:t>si</a:t>
            </a:r>
            <a:r>
              <a:rPr lang="en-US" sz="2000" spc="20" dirty="0">
                <a:solidFill>
                  <a:schemeClr val="tx1">
                    <a:alpha val="58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412955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09646535-AEF6-4883-A4F9-EEC1F8B43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01D3B63D-97A2-43B6-B140-7FADB9C541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899AB3E9-A7F5-451B-8FC3-9BBE53056F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C375FEB2-0739-4D48-8796-553719BA68A9}"/>
              </a:ext>
            </a:extLst>
          </p:cNvPr>
          <p:cNvSpPr txBox="1"/>
          <p:nvPr/>
        </p:nvSpPr>
        <p:spPr>
          <a:xfrm>
            <a:off x="589935" y="1882085"/>
            <a:ext cx="5383162" cy="321627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indent="-228600">
              <a:lnSpc>
                <a:spcPct val="110000"/>
              </a:lnSpc>
              <a:spcAft>
                <a:spcPts val="600"/>
              </a:spcAft>
              <a:buClr>
                <a:schemeClr val="accent4"/>
              </a:buClr>
              <a:buFont typeface="The Hand Extrablack" panose="03070A02030502020204" pitchFamily="66" charset="0"/>
              <a:buChar char="•"/>
            </a:pPr>
            <a:r>
              <a:rPr lang="en-US" spc="20" dirty="0" err="1">
                <a:solidFill>
                  <a:schemeClr val="tx1">
                    <a:alpha val="58000"/>
                  </a:schemeClr>
                </a:solidFill>
              </a:rPr>
              <a:t>Historicamente</a:t>
            </a:r>
            <a:r>
              <a:rPr lang="en-US" spc="20" dirty="0">
                <a:solidFill>
                  <a:schemeClr val="tx1">
                    <a:alpha val="58000"/>
                  </a:schemeClr>
                </a:solidFill>
              </a:rPr>
              <a:t>, </a:t>
            </a:r>
            <a:r>
              <a:rPr lang="en-US" spc="20" dirty="0" err="1">
                <a:solidFill>
                  <a:schemeClr val="tx1">
                    <a:alpha val="58000"/>
                  </a:schemeClr>
                </a:solidFill>
              </a:rPr>
              <a:t>os</a:t>
            </a:r>
            <a:r>
              <a:rPr lang="en-US" spc="20" dirty="0">
                <a:solidFill>
                  <a:schemeClr val="tx1">
                    <a:alpha val="58000"/>
                  </a:schemeClr>
                </a:solidFill>
              </a:rPr>
              <a:t> </a:t>
            </a:r>
            <a:r>
              <a:rPr lang="en-US" spc="20" dirty="0" err="1">
                <a:solidFill>
                  <a:schemeClr val="tx1">
                    <a:alpha val="58000"/>
                  </a:schemeClr>
                </a:solidFill>
              </a:rPr>
              <a:t>seres</a:t>
            </a:r>
            <a:r>
              <a:rPr lang="en-US" spc="20" dirty="0">
                <a:solidFill>
                  <a:schemeClr val="tx1">
                    <a:alpha val="58000"/>
                  </a:schemeClr>
                </a:solidFill>
              </a:rPr>
              <a:t> </a:t>
            </a:r>
            <a:r>
              <a:rPr lang="en-US" spc="20" dirty="0" err="1">
                <a:solidFill>
                  <a:schemeClr val="tx1">
                    <a:alpha val="58000"/>
                  </a:schemeClr>
                </a:solidFill>
              </a:rPr>
              <a:t>humanos</a:t>
            </a:r>
            <a:r>
              <a:rPr lang="en-US" spc="20" dirty="0">
                <a:solidFill>
                  <a:schemeClr val="tx1">
                    <a:alpha val="58000"/>
                  </a:schemeClr>
                </a:solidFill>
              </a:rPr>
              <a:t> </a:t>
            </a:r>
            <a:r>
              <a:rPr lang="en-US" spc="20" dirty="0" err="1">
                <a:solidFill>
                  <a:schemeClr val="tx1">
                    <a:alpha val="58000"/>
                  </a:schemeClr>
                </a:solidFill>
              </a:rPr>
              <a:t>buscaram</a:t>
            </a:r>
            <a:r>
              <a:rPr lang="en-US" spc="20" dirty="0">
                <a:solidFill>
                  <a:schemeClr val="tx1">
                    <a:alpha val="58000"/>
                  </a:schemeClr>
                </a:solidFill>
              </a:rPr>
              <a:t> se </a:t>
            </a:r>
            <a:r>
              <a:rPr lang="en-US" spc="20" dirty="0" err="1">
                <a:solidFill>
                  <a:schemeClr val="tx1">
                    <a:alpha val="58000"/>
                  </a:schemeClr>
                </a:solidFill>
              </a:rPr>
              <a:t>vestir</a:t>
            </a:r>
            <a:r>
              <a:rPr lang="en-US" spc="20" dirty="0">
                <a:solidFill>
                  <a:schemeClr val="tx1">
                    <a:alpha val="58000"/>
                  </a:schemeClr>
                </a:solidFill>
              </a:rPr>
              <a:t> </a:t>
            </a:r>
            <a:r>
              <a:rPr lang="en-US" spc="20" dirty="0" err="1">
                <a:solidFill>
                  <a:schemeClr val="tx1">
                    <a:alpha val="58000"/>
                  </a:schemeClr>
                </a:solidFill>
              </a:rPr>
              <a:t>em</a:t>
            </a:r>
            <a:r>
              <a:rPr lang="en-US" spc="20" dirty="0">
                <a:solidFill>
                  <a:schemeClr val="tx1">
                    <a:alpha val="58000"/>
                  </a:schemeClr>
                </a:solidFill>
              </a:rPr>
              <a:t> </a:t>
            </a:r>
            <a:r>
              <a:rPr lang="en-US" spc="20" dirty="0" err="1">
                <a:solidFill>
                  <a:schemeClr val="tx1">
                    <a:alpha val="58000"/>
                  </a:schemeClr>
                </a:solidFill>
              </a:rPr>
              <a:t>virtude</a:t>
            </a:r>
            <a:r>
              <a:rPr lang="en-US" spc="20" dirty="0">
                <a:solidFill>
                  <a:schemeClr val="tx1">
                    <a:alpha val="58000"/>
                  </a:schemeClr>
                </a:solidFill>
              </a:rPr>
              <a:t> de </a:t>
            </a:r>
            <a:r>
              <a:rPr lang="en-US" spc="20" dirty="0" err="1">
                <a:solidFill>
                  <a:schemeClr val="tx1">
                    <a:alpha val="58000"/>
                  </a:schemeClr>
                </a:solidFill>
              </a:rPr>
              <a:t>três</a:t>
            </a:r>
            <a:r>
              <a:rPr lang="en-US" spc="20" dirty="0">
                <a:solidFill>
                  <a:schemeClr val="tx1">
                    <a:alpha val="58000"/>
                  </a:schemeClr>
                </a:solidFill>
              </a:rPr>
              <a:t> </a:t>
            </a:r>
            <a:r>
              <a:rPr lang="en-US" spc="20" dirty="0" err="1">
                <a:solidFill>
                  <a:schemeClr val="tx1">
                    <a:alpha val="58000"/>
                  </a:schemeClr>
                </a:solidFill>
              </a:rPr>
              <a:t>fatores</a:t>
            </a:r>
            <a:r>
              <a:rPr lang="en-US" spc="20" dirty="0">
                <a:solidFill>
                  <a:schemeClr val="tx1">
                    <a:alpha val="58000"/>
                  </a:schemeClr>
                </a:solidFill>
              </a:rPr>
              <a:t> </a:t>
            </a:r>
            <a:r>
              <a:rPr lang="en-US" spc="20" dirty="0" err="1">
                <a:solidFill>
                  <a:schemeClr val="tx1">
                    <a:alpha val="58000"/>
                  </a:schemeClr>
                </a:solidFill>
              </a:rPr>
              <a:t>principais</a:t>
            </a:r>
            <a:r>
              <a:rPr lang="en-US" spc="20" dirty="0">
                <a:solidFill>
                  <a:schemeClr val="tx1">
                    <a:alpha val="58000"/>
                  </a:schemeClr>
                </a:solidFill>
              </a:rPr>
              <a:t>: pudor, </a:t>
            </a:r>
            <a:r>
              <a:rPr lang="en-US" spc="20" dirty="0" err="1">
                <a:solidFill>
                  <a:schemeClr val="tx1">
                    <a:alpha val="58000"/>
                  </a:schemeClr>
                </a:solidFill>
              </a:rPr>
              <a:t>proteção</a:t>
            </a:r>
            <a:r>
              <a:rPr lang="en-US" spc="20" dirty="0">
                <a:solidFill>
                  <a:schemeClr val="tx1">
                    <a:alpha val="58000"/>
                  </a:schemeClr>
                </a:solidFill>
              </a:rPr>
              <a:t> e </a:t>
            </a:r>
            <a:r>
              <a:rPr lang="en-US" spc="20" dirty="0" err="1">
                <a:solidFill>
                  <a:schemeClr val="tx1">
                    <a:alpha val="58000"/>
                  </a:schemeClr>
                </a:solidFill>
              </a:rPr>
              <a:t>diferenciação</a:t>
            </a:r>
            <a:r>
              <a:rPr lang="en-US" spc="20" dirty="0">
                <a:solidFill>
                  <a:schemeClr val="tx1">
                    <a:alpha val="58000"/>
                  </a:schemeClr>
                </a:solidFill>
              </a:rPr>
              <a:t> social.</a:t>
            </a:r>
          </a:p>
          <a:p>
            <a:pPr indent="-228600">
              <a:lnSpc>
                <a:spcPct val="110000"/>
              </a:lnSpc>
              <a:spcAft>
                <a:spcPts val="600"/>
              </a:spcAft>
              <a:buClr>
                <a:schemeClr val="accent4"/>
              </a:buClr>
              <a:buFont typeface="The Hand Extrablack" panose="03070A02030502020204" pitchFamily="66" charset="0"/>
              <a:buChar char="•"/>
            </a:pPr>
            <a:endParaRPr lang="en-US" spc="20" dirty="0">
              <a:solidFill>
                <a:schemeClr val="tx1">
                  <a:alpha val="58000"/>
                </a:schemeClr>
              </a:solidFill>
            </a:endParaRPr>
          </a:p>
          <a:p>
            <a:pPr indent="-228600">
              <a:lnSpc>
                <a:spcPct val="110000"/>
              </a:lnSpc>
              <a:spcAft>
                <a:spcPts val="600"/>
              </a:spcAft>
              <a:buClr>
                <a:schemeClr val="accent4"/>
              </a:buClr>
              <a:buFont typeface="The Hand Extrablack" panose="03070A02030502020204" pitchFamily="66" charset="0"/>
              <a:buChar char="•"/>
            </a:pPr>
            <a:r>
              <a:rPr lang="en-US" spc="20" dirty="0">
                <a:solidFill>
                  <a:schemeClr val="tx1">
                    <a:alpha val="58000"/>
                  </a:schemeClr>
                </a:solidFill>
              </a:rPr>
              <a:t>Por </a:t>
            </a:r>
            <a:r>
              <a:rPr lang="en-US" spc="20" dirty="0" err="1">
                <a:solidFill>
                  <a:schemeClr val="tx1">
                    <a:alpha val="58000"/>
                  </a:schemeClr>
                </a:solidFill>
              </a:rPr>
              <a:t>meio</a:t>
            </a:r>
            <a:r>
              <a:rPr lang="en-US" spc="20" dirty="0">
                <a:solidFill>
                  <a:schemeClr val="tx1">
                    <a:alpha val="58000"/>
                  </a:schemeClr>
                </a:solidFill>
              </a:rPr>
              <a:t> dos </a:t>
            </a:r>
            <a:r>
              <a:rPr lang="en-US" spc="20" dirty="0" err="1">
                <a:solidFill>
                  <a:schemeClr val="tx1">
                    <a:alpha val="58000"/>
                  </a:schemeClr>
                </a:solidFill>
              </a:rPr>
              <a:t>códigos</a:t>
            </a:r>
            <a:r>
              <a:rPr lang="en-US" spc="20" dirty="0">
                <a:solidFill>
                  <a:schemeClr val="tx1">
                    <a:alpha val="58000"/>
                  </a:schemeClr>
                </a:solidFill>
              </a:rPr>
              <a:t> de </a:t>
            </a:r>
            <a:r>
              <a:rPr lang="en-US" spc="20" dirty="0" err="1">
                <a:solidFill>
                  <a:schemeClr val="tx1">
                    <a:alpha val="58000"/>
                  </a:schemeClr>
                </a:solidFill>
              </a:rPr>
              <a:t>vestuário</a:t>
            </a:r>
            <a:r>
              <a:rPr lang="en-US" spc="20" dirty="0">
                <a:solidFill>
                  <a:schemeClr val="tx1">
                    <a:alpha val="58000"/>
                  </a:schemeClr>
                </a:solidFill>
              </a:rPr>
              <a:t> de um </a:t>
            </a:r>
            <a:r>
              <a:rPr lang="en-US" spc="20" dirty="0" err="1">
                <a:solidFill>
                  <a:schemeClr val="tx1">
                    <a:alpha val="58000"/>
                  </a:schemeClr>
                </a:solidFill>
              </a:rPr>
              <a:t>grupo</a:t>
            </a:r>
            <a:r>
              <a:rPr lang="en-US" spc="20" dirty="0">
                <a:solidFill>
                  <a:schemeClr val="tx1">
                    <a:alpha val="58000"/>
                  </a:schemeClr>
                </a:solidFill>
              </a:rPr>
              <a:t> social, </a:t>
            </a:r>
            <a:r>
              <a:rPr lang="en-US" spc="20" dirty="0" err="1">
                <a:solidFill>
                  <a:schemeClr val="tx1">
                    <a:alpha val="58000"/>
                  </a:schemeClr>
                </a:solidFill>
              </a:rPr>
              <a:t>podemos</a:t>
            </a:r>
            <a:r>
              <a:rPr lang="en-US" spc="20" dirty="0">
                <a:solidFill>
                  <a:schemeClr val="tx1">
                    <a:alpha val="58000"/>
                  </a:schemeClr>
                </a:solidFill>
              </a:rPr>
              <a:t> </a:t>
            </a:r>
            <a:r>
              <a:rPr lang="en-US" spc="20" dirty="0" err="1">
                <a:solidFill>
                  <a:schemeClr val="tx1">
                    <a:alpha val="58000"/>
                  </a:schemeClr>
                </a:solidFill>
              </a:rPr>
              <a:t>identificar</a:t>
            </a:r>
            <a:r>
              <a:rPr lang="en-US" spc="20" dirty="0">
                <a:solidFill>
                  <a:schemeClr val="tx1">
                    <a:alpha val="58000"/>
                  </a:schemeClr>
                </a:solidFill>
              </a:rPr>
              <a:t> </a:t>
            </a:r>
            <a:r>
              <a:rPr lang="en-US" spc="20" dirty="0" err="1">
                <a:solidFill>
                  <a:schemeClr val="tx1">
                    <a:alpha val="58000"/>
                  </a:schemeClr>
                </a:solidFill>
              </a:rPr>
              <a:t>práticas</a:t>
            </a:r>
            <a:r>
              <a:rPr lang="en-US" spc="20" dirty="0">
                <a:solidFill>
                  <a:schemeClr val="tx1">
                    <a:alpha val="58000"/>
                  </a:schemeClr>
                </a:solidFill>
              </a:rPr>
              <a:t> </a:t>
            </a:r>
            <a:r>
              <a:rPr lang="en-US" spc="20" dirty="0" err="1">
                <a:solidFill>
                  <a:schemeClr val="tx1">
                    <a:alpha val="58000"/>
                  </a:schemeClr>
                </a:solidFill>
              </a:rPr>
              <a:t>religiosas</a:t>
            </a:r>
            <a:r>
              <a:rPr lang="en-US" spc="20" dirty="0">
                <a:solidFill>
                  <a:schemeClr val="tx1">
                    <a:alpha val="58000"/>
                  </a:schemeClr>
                </a:solidFill>
              </a:rPr>
              <a:t>, </a:t>
            </a:r>
            <a:r>
              <a:rPr lang="en-US" spc="20" dirty="0" err="1">
                <a:solidFill>
                  <a:schemeClr val="tx1">
                    <a:alpha val="58000"/>
                  </a:schemeClr>
                </a:solidFill>
              </a:rPr>
              <a:t>aspectos</a:t>
            </a:r>
            <a:r>
              <a:rPr lang="en-US" spc="20" dirty="0">
                <a:solidFill>
                  <a:schemeClr val="tx1">
                    <a:alpha val="58000"/>
                  </a:schemeClr>
                </a:solidFill>
              </a:rPr>
              <a:t> </a:t>
            </a:r>
            <a:r>
              <a:rPr lang="en-US" spc="20" dirty="0" err="1">
                <a:solidFill>
                  <a:schemeClr val="tx1">
                    <a:alpha val="58000"/>
                  </a:schemeClr>
                </a:solidFill>
              </a:rPr>
              <a:t>morais</a:t>
            </a:r>
            <a:r>
              <a:rPr lang="en-US" spc="20" dirty="0">
                <a:solidFill>
                  <a:schemeClr val="tx1">
                    <a:alpha val="58000"/>
                  </a:schemeClr>
                </a:solidFill>
              </a:rPr>
              <a:t>, </a:t>
            </a:r>
            <a:r>
              <a:rPr lang="en-US" spc="20" dirty="0" err="1">
                <a:solidFill>
                  <a:schemeClr val="tx1">
                    <a:alpha val="58000"/>
                  </a:schemeClr>
                </a:solidFill>
              </a:rPr>
              <a:t>hábitos</a:t>
            </a:r>
            <a:r>
              <a:rPr lang="en-US" spc="20" dirty="0">
                <a:solidFill>
                  <a:schemeClr val="tx1">
                    <a:alpha val="58000"/>
                  </a:schemeClr>
                </a:solidFill>
              </a:rPr>
              <a:t> de </a:t>
            </a:r>
            <a:r>
              <a:rPr lang="en-US" spc="20" dirty="0" err="1">
                <a:solidFill>
                  <a:schemeClr val="tx1">
                    <a:alpha val="58000"/>
                  </a:schemeClr>
                </a:solidFill>
              </a:rPr>
              <a:t>consumo</a:t>
            </a:r>
            <a:r>
              <a:rPr lang="en-US" spc="20" dirty="0">
                <a:solidFill>
                  <a:schemeClr val="tx1">
                    <a:alpha val="58000"/>
                  </a:schemeClr>
                </a:solidFill>
              </a:rPr>
              <a:t> e </a:t>
            </a:r>
            <a:r>
              <a:rPr lang="en-US" spc="20" dirty="0" err="1">
                <a:solidFill>
                  <a:schemeClr val="tx1">
                    <a:alpha val="58000"/>
                  </a:schemeClr>
                </a:solidFill>
              </a:rPr>
              <a:t>formas</a:t>
            </a:r>
            <a:r>
              <a:rPr lang="en-US" spc="20" dirty="0">
                <a:solidFill>
                  <a:schemeClr val="tx1">
                    <a:alpha val="58000"/>
                  </a:schemeClr>
                </a:solidFill>
              </a:rPr>
              <a:t> de </a:t>
            </a:r>
            <a:r>
              <a:rPr lang="en-US" spc="20" dirty="0" err="1">
                <a:solidFill>
                  <a:schemeClr val="tx1">
                    <a:alpha val="58000"/>
                  </a:schemeClr>
                </a:solidFill>
              </a:rPr>
              <a:t>construção</a:t>
            </a:r>
            <a:r>
              <a:rPr lang="en-US" spc="20" dirty="0">
                <a:solidFill>
                  <a:schemeClr val="tx1">
                    <a:alpha val="58000"/>
                  </a:schemeClr>
                </a:solidFill>
              </a:rPr>
              <a:t> </a:t>
            </a:r>
            <a:r>
              <a:rPr lang="en-US" spc="20" dirty="0" err="1">
                <a:solidFill>
                  <a:schemeClr val="tx1">
                    <a:alpha val="58000"/>
                  </a:schemeClr>
                </a:solidFill>
              </a:rPr>
              <a:t>identitária</a:t>
            </a:r>
            <a:r>
              <a:rPr lang="en-US" spc="20" dirty="0">
                <a:solidFill>
                  <a:schemeClr val="tx1">
                    <a:alpha val="58000"/>
                  </a:schemeClr>
                </a:solidFill>
              </a:rPr>
              <a:t>.</a:t>
            </a:r>
          </a:p>
          <a:p>
            <a:pPr indent="-228600">
              <a:lnSpc>
                <a:spcPct val="110000"/>
              </a:lnSpc>
              <a:spcAft>
                <a:spcPts val="600"/>
              </a:spcAft>
              <a:buClr>
                <a:schemeClr val="accent4"/>
              </a:buClr>
              <a:buFont typeface="The Hand Extrablack" panose="03070A02030502020204" pitchFamily="66" charset="0"/>
              <a:buChar char="•"/>
            </a:pPr>
            <a:endParaRPr lang="en-US" spc="20" dirty="0">
              <a:solidFill>
                <a:schemeClr val="tx1">
                  <a:alpha val="58000"/>
                </a:schemeClr>
              </a:solidFill>
            </a:endParaRPr>
          </a:p>
          <a:p>
            <a:pPr indent="-228600">
              <a:lnSpc>
                <a:spcPct val="110000"/>
              </a:lnSpc>
              <a:spcAft>
                <a:spcPts val="600"/>
              </a:spcAft>
              <a:buClr>
                <a:schemeClr val="accent4"/>
              </a:buClr>
              <a:buFont typeface="The Hand Extrablack" panose="03070A02030502020204" pitchFamily="66" charset="0"/>
              <a:buChar char="•"/>
            </a:pPr>
            <a:r>
              <a:rPr lang="en-US" spc="20" dirty="0">
                <a:solidFill>
                  <a:schemeClr val="tx1">
                    <a:alpha val="58000"/>
                  </a:schemeClr>
                </a:solidFill>
              </a:rPr>
              <a:t>O </a:t>
            </a:r>
            <a:r>
              <a:rPr lang="en-US" spc="20" dirty="0" err="1">
                <a:solidFill>
                  <a:schemeClr val="tx1">
                    <a:alpha val="58000"/>
                  </a:schemeClr>
                </a:solidFill>
              </a:rPr>
              <a:t>vestuário</a:t>
            </a:r>
            <a:r>
              <a:rPr lang="en-US" spc="20" dirty="0">
                <a:solidFill>
                  <a:schemeClr val="tx1">
                    <a:alpha val="58000"/>
                  </a:schemeClr>
                </a:solidFill>
              </a:rPr>
              <a:t> </a:t>
            </a:r>
            <a:r>
              <a:rPr lang="en-US" spc="20" dirty="0" err="1">
                <a:solidFill>
                  <a:schemeClr val="tx1">
                    <a:alpha val="58000"/>
                  </a:schemeClr>
                </a:solidFill>
              </a:rPr>
              <a:t>permite</a:t>
            </a:r>
            <a:r>
              <a:rPr lang="en-US" spc="20" dirty="0">
                <a:solidFill>
                  <a:schemeClr val="tx1">
                    <a:alpha val="58000"/>
                  </a:schemeClr>
                </a:solidFill>
              </a:rPr>
              <a:t> </a:t>
            </a:r>
            <a:r>
              <a:rPr lang="en-US" spc="20" dirty="0" err="1">
                <a:solidFill>
                  <a:schemeClr val="tx1">
                    <a:alpha val="58000"/>
                  </a:schemeClr>
                </a:solidFill>
              </a:rPr>
              <a:t>ainda</a:t>
            </a:r>
            <a:r>
              <a:rPr lang="en-US" spc="20" dirty="0">
                <a:solidFill>
                  <a:schemeClr val="tx1">
                    <a:alpha val="58000"/>
                  </a:schemeClr>
                </a:solidFill>
              </a:rPr>
              <a:t> que o </a:t>
            </a:r>
            <a:r>
              <a:rPr lang="en-US" spc="20" dirty="0" err="1">
                <a:solidFill>
                  <a:schemeClr val="tx1">
                    <a:alpha val="58000"/>
                  </a:schemeClr>
                </a:solidFill>
              </a:rPr>
              <a:t>sujeita</a:t>
            </a:r>
            <a:r>
              <a:rPr lang="en-US" spc="20" dirty="0">
                <a:solidFill>
                  <a:schemeClr val="tx1">
                    <a:alpha val="58000"/>
                  </a:schemeClr>
                </a:solidFill>
              </a:rPr>
              <a:t> </a:t>
            </a:r>
            <a:r>
              <a:rPr lang="en-US" spc="20" dirty="0" err="1">
                <a:solidFill>
                  <a:schemeClr val="tx1">
                    <a:alpha val="58000"/>
                  </a:schemeClr>
                </a:solidFill>
              </a:rPr>
              <a:t>assuma</a:t>
            </a:r>
            <a:r>
              <a:rPr lang="en-US" spc="20" dirty="0">
                <a:solidFill>
                  <a:schemeClr val="tx1">
                    <a:alpha val="58000"/>
                  </a:schemeClr>
                </a:solidFill>
              </a:rPr>
              <a:t> </a:t>
            </a:r>
            <a:r>
              <a:rPr lang="en-US" spc="20" dirty="0" err="1">
                <a:solidFill>
                  <a:schemeClr val="tx1">
                    <a:alpha val="58000"/>
                  </a:schemeClr>
                </a:solidFill>
              </a:rPr>
              <a:t>diferentes</a:t>
            </a:r>
            <a:r>
              <a:rPr lang="en-US" spc="20" dirty="0">
                <a:solidFill>
                  <a:schemeClr val="tx1">
                    <a:alpha val="58000"/>
                  </a:schemeClr>
                </a:solidFill>
              </a:rPr>
              <a:t> </a:t>
            </a:r>
            <a:r>
              <a:rPr lang="en-US" spc="20" dirty="0" err="1">
                <a:solidFill>
                  <a:schemeClr val="tx1">
                    <a:alpha val="58000"/>
                  </a:schemeClr>
                </a:solidFill>
              </a:rPr>
              <a:t>identidades</a:t>
            </a:r>
            <a:r>
              <a:rPr lang="en-US" spc="20" dirty="0">
                <a:solidFill>
                  <a:schemeClr val="tx1">
                    <a:alpha val="58000"/>
                  </a:schemeClr>
                </a:solidFill>
              </a:rPr>
              <a:t> </a:t>
            </a:r>
            <a:r>
              <a:rPr lang="en-US" spc="20" dirty="0" err="1">
                <a:solidFill>
                  <a:schemeClr val="tx1">
                    <a:alpha val="58000"/>
                  </a:schemeClr>
                </a:solidFill>
              </a:rPr>
              <a:t>em</a:t>
            </a:r>
            <a:r>
              <a:rPr lang="en-US" spc="20" dirty="0">
                <a:solidFill>
                  <a:schemeClr val="tx1">
                    <a:alpha val="58000"/>
                  </a:schemeClr>
                </a:solidFill>
              </a:rPr>
              <a:t> </a:t>
            </a:r>
            <a:r>
              <a:rPr lang="en-US" spc="20" dirty="0" err="1">
                <a:solidFill>
                  <a:schemeClr val="tx1">
                    <a:alpha val="58000"/>
                  </a:schemeClr>
                </a:solidFill>
              </a:rPr>
              <a:t>circunstâncias</a:t>
            </a:r>
            <a:r>
              <a:rPr lang="en-US" spc="20" dirty="0">
                <a:solidFill>
                  <a:schemeClr val="tx1">
                    <a:alpha val="58000"/>
                  </a:schemeClr>
                </a:solidFill>
              </a:rPr>
              <a:t> </a:t>
            </a:r>
            <a:r>
              <a:rPr lang="en-US" spc="20" dirty="0" err="1">
                <a:solidFill>
                  <a:schemeClr val="tx1">
                    <a:alpha val="58000"/>
                  </a:schemeClr>
                </a:solidFill>
              </a:rPr>
              <a:t>variadas</a:t>
            </a:r>
            <a:r>
              <a:rPr lang="en-US" spc="20" dirty="0">
                <a:solidFill>
                  <a:schemeClr val="tx1">
                    <a:alpha val="58000"/>
                  </a:schemeClr>
                </a:solidFill>
              </a:rPr>
              <a:t> de </a:t>
            </a:r>
            <a:r>
              <a:rPr lang="en-US" spc="20" dirty="0" err="1">
                <a:solidFill>
                  <a:schemeClr val="tx1">
                    <a:alpha val="58000"/>
                  </a:schemeClr>
                </a:solidFill>
              </a:rPr>
              <a:t>sua</a:t>
            </a:r>
            <a:r>
              <a:rPr lang="en-US" spc="20" dirty="0">
                <a:solidFill>
                  <a:schemeClr val="tx1">
                    <a:alpha val="58000"/>
                  </a:schemeClr>
                </a:solidFill>
              </a:rPr>
              <a:t> </a:t>
            </a:r>
            <a:r>
              <a:rPr lang="en-US" spc="20" dirty="0" err="1">
                <a:solidFill>
                  <a:schemeClr val="tx1">
                    <a:alpha val="58000"/>
                  </a:schemeClr>
                </a:solidFill>
              </a:rPr>
              <a:t>atuação</a:t>
            </a:r>
            <a:r>
              <a:rPr lang="en-US" spc="20" dirty="0">
                <a:solidFill>
                  <a:schemeClr val="tx1">
                    <a:alpha val="58000"/>
                  </a:schemeClr>
                </a:solidFill>
              </a:rPr>
              <a:t> social.</a:t>
            </a:r>
          </a:p>
        </p:txBody>
      </p:sp>
      <p:pic>
        <p:nvPicPr>
          <p:cNvPr id="1026" name="Picture 2" descr="Moda, Vestuário, Acessórios De Vestuário">
            <a:extLst>
              <a:ext uri="{FF2B5EF4-FFF2-40B4-BE49-F238E27FC236}">
                <a16:creationId xmlns:a16="http://schemas.microsoft.com/office/drawing/2014/main" id="{67CB9A18-038C-DE4C-8595-EDB356D51F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44525" y="1750979"/>
            <a:ext cx="5014800" cy="3347379"/>
          </a:xfrm>
          <a:custGeom>
            <a:avLst/>
            <a:gdLst/>
            <a:ahLst/>
            <a:cxnLst/>
            <a:rect l="l" t="t" r="r" b="b"/>
            <a:pathLst>
              <a:path w="5014800" h="5409338">
                <a:moveTo>
                  <a:pt x="0" y="0"/>
                </a:moveTo>
                <a:lnTo>
                  <a:pt x="5014800" y="0"/>
                </a:lnTo>
                <a:lnTo>
                  <a:pt x="5014800" y="5409338"/>
                </a:lnTo>
                <a:lnTo>
                  <a:pt x="0" y="5409338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6817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9646535-AEF6-4883-A4F9-EEC1F8B43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ED9E2D9-EE69-4775-8CE5-9EAC35AD2F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D75B673-1FA7-415E-8B2E-7A0550C8BD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Colarinhos de camisas com as cores do arco-íris penduradas no armário">
            <a:extLst>
              <a:ext uri="{FF2B5EF4-FFF2-40B4-BE49-F238E27FC236}">
                <a16:creationId xmlns:a16="http://schemas.microsoft.com/office/drawing/2014/main" id="{D54313C5-61DA-44B7-BF31-616DE9A395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126" r="19411" b="-1"/>
          <a:stretch/>
        </p:blipFill>
        <p:spPr>
          <a:xfrm>
            <a:off x="20" y="10"/>
            <a:ext cx="5903704" cy="6857990"/>
          </a:xfrm>
          <a:custGeom>
            <a:avLst/>
            <a:gdLst/>
            <a:ahLst/>
            <a:cxnLst/>
            <a:rect l="l" t="t" r="r" b="b"/>
            <a:pathLst>
              <a:path w="5903724" h="6858000">
                <a:moveTo>
                  <a:pt x="0" y="0"/>
                </a:moveTo>
                <a:lnTo>
                  <a:pt x="5886178" y="0"/>
                </a:lnTo>
                <a:lnTo>
                  <a:pt x="5890522" y="42009"/>
                </a:lnTo>
                <a:cubicBezTo>
                  <a:pt x="5948302" y="788432"/>
                  <a:pt x="5795211" y="5194623"/>
                  <a:pt x="5836720" y="6279216"/>
                </a:cubicBezTo>
                <a:cubicBezTo>
                  <a:pt x="5842686" y="6384211"/>
                  <a:pt x="5845802" y="6526851"/>
                  <a:pt x="5846540" y="6699667"/>
                </a:cubicBezTo>
                <a:lnTo>
                  <a:pt x="5846508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B2644773-1110-A141-B40F-0869CF2C8F92}"/>
              </a:ext>
            </a:extLst>
          </p:cNvPr>
          <p:cNvSpPr txBox="1"/>
          <p:nvPr/>
        </p:nvSpPr>
        <p:spPr>
          <a:xfrm>
            <a:off x="6479999" y="2374490"/>
            <a:ext cx="5215471" cy="338338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indent="-228600">
              <a:lnSpc>
                <a:spcPct val="110000"/>
              </a:lnSpc>
              <a:spcAft>
                <a:spcPts val="600"/>
              </a:spcAft>
              <a:buClr>
                <a:schemeClr val="accent4"/>
              </a:buClr>
              <a:buFont typeface="The Hand Extrablack" panose="03070A02030502020204" pitchFamily="66" charset="0"/>
              <a:buChar char="•"/>
            </a:pPr>
            <a:r>
              <a:rPr lang="en-US" sz="2200" spc="20" dirty="0" err="1">
                <a:solidFill>
                  <a:schemeClr val="tx1">
                    <a:alpha val="58000"/>
                  </a:schemeClr>
                </a:solidFill>
              </a:rPr>
              <a:t>Em</a:t>
            </a:r>
            <a:r>
              <a:rPr lang="en-US" sz="2200" spc="20" dirty="0">
                <a:solidFill>
                  <a:schemeClr val="tx1">
                    <a:alpha val="58000"/>
                  </a:schemeClr>
                </a:solidFill>
              </a:rPr>
              <a:t> </a:t>
            </a:r>
            <a:r>
              <a:rPr lang="en-US" sz="2200" spc="20" dirty="0" err="1">
                <a:solidFill>
                  <a:schemeClr val="tx1">
                    <a:alpha val="58000"/>
                  </a:schemeClr>
                </a:solidFill>
              </a:rPr>
              <a:t>nossas</a:t>
            </a:r>
            <a:r>
              <a:rPr lang="en-US" sz="2200" spc="20" dirty="0">
                <a:solidFill>
                  <a:schemeClr val="tx1">
                    <a:alpha val="58000"/>
                  </a:schemeClr>
                </a:solidFill>
              </a:rPr>
              <a:t> </a:t>
            </a:r>
            <a:r>
              <a:rPr lang="en-US" sz="2200" spc="20" dirty="0" err="1">
                <a:solidFill>
                  <a:schemeClr val="tx1">
                    <a:alpha val="58000"/>
                  </a:schemeClr>
                </a:solidFill>
              </a:rPr>
              <a:t>expressões</a:t>
            </a:r>
            <a:r>
              <a:rPr lang="en-US" sz="2200" spc="20" dirty="0">
                <a:solidFill>
                  <a:schemeClr val="tx1">
                    <a:alpha val="58000"/>
                  </a:schemeClr>
                </a:solidFill>
              </a:rPr>
              <a:t> por </a:t>
            </a:r>
            <a:r>
              <a:rPr lang="en-US" sz="2200" spc="20" dirty="0" err="1">
                <a:solidFill>
                  <a:schemeClr val="tx1">
                    <a:alpha val="58000"/>
                  </a:schemeClr>
                </a:solidFill>
              </a:rPr>
              <a:t>meio</a:t>
            </a:r>
            <a:r>
              <a:rPr lang="en-US" sz="2200" spc="20" dirty="0">
                <a:solidFill>
                  <a:schemeClr val="tx1">
                    <a:alpha val="58000"/>
                  </a:schemeClr>
                </a:solidFill>
              </a:rPr>
              <a:t> do </a:t>
            </a:r>
            <a:r>
              <a:rPr lang="en-US" sz="2200" spc="20" dirty="0" err="1">
                <a:solidFill>
                  <a:schemeClr val="tx1">
                    <a:alpha val="58000"/>
                  </a:schemeClr>
                </a:solidFill>
              </a:rPr>
              <a:t>vestuário</a:t>
            </a:r>
            <a:r>
              <a:rPr lang="en-US" sz="2200" spc="20" dirty="0">
                <a:solidFill>
                  <a:schemeClr val="tx1">
                    <a:alpha val="58000"/>
                  </a:schemeClr>
                </a:solidFill>
              </a:rPr>
              <a:t>, </a:t>
            </a:r>
            <a:r>
              <a:rPr lang="en-US" sz="2200" spc="20" dirty="0" err="1">
                <a:solidFill>
                  <a:schemeClr val="tx1">
                    <a:alpha val="58000"/>
                  </a:schemeClr>
                </a:solidFill>
              </a:rPr>
              <a:t>coexistem</a:t>
            </a:r>
            <a:r>
              <a:rPr lang="en-US" sz="2200" spc="20" dirty="0">
                <a:solidFill>
                  <a:schemeClr val="tx1">
                    <a:alpha val="58000"/>
                  </a:schemeClr>
                </a:solidFill>
              </a:rPr>
              <a:t> a </a:t>
            </a:r>
            <a:r>
              <a:rPr lang="en-US" sz="2200" spc="20" dirty="0" err="1">
                <a:solidFill>
                  <a:schemeClr val="tx1">
                    <a:alpha val="58000"/>
                  </a:schemeClr>
                </a:solidFill>
              </a:rPr>
              <a:t>necessidade</a:t>
            </a:r>
            <a:r>
              <a:rPr lang="en-US" sz="2200" spc="20" dirty="0">
                <a:solidFill>
                  <a:schemeClr val="tx1">
                    <a:alpha val="58000"/>
                  </a:schemeClr>
                </a:solidFill>
              </a:rPr>
              <a:t> de </a:t>
            </a:r>
            <a:r>
              <a:rPr lang="en-US" sz="2200" spc="20" dirty="0" err="1">
                <a:solidFill>
                  <a:schemeClr val="tx1">
                    <a:alpha val="58000"/>
                  </a:schemeClr>
                </a:solidFill>
              </a:rPr>
              <a:t>integração</a:t>
            </a:r>
            <a:r>
              <a:rPr lang="en-US" sz="2200" spc="20" dirty="0">
                <a:solidFill>
                  <a:schemeClr val="tx1">
                    <a:alpha val="58000"/>
                  </a:schemeClr>
                </a:solidFill>
              </a:rPr>
              <a:t> e a </a:t>
            </a:r>
            <a:r>
              <a:rPr lang="en-US" sz="2200" spc="20" dirty="0" err="1">
                <a:solidFill>
                  <a:schemeClr val="tx1">
                    <a:alpha val="58000"/>
                  </a:schemeClr>
                </a:solidFill>
              </a:rPr>
              <a:t>necessidade</a:t>
            </a:r>
            <a:r>
              <a:rPr lang="en-US" sz="2200" spc="20" dirty="0">
                <a:solidFill>
                  <a:schemeClr val="tx1">
                    <a:alpha val="58000"/>
                  </a:schemeClr>
                </a:solidFill>
              </a:rPr>
              <a:t> de </a:t>
            </a:r>
            <a:r>
              <a:rPr lang="en-US" sz="2200" spc="20" dirty="0" err="1">
                <a:solidFill>
                  <a:schemeClr val="tx1">
                    <a:alpha val="58000"/>
                  </a:schemeClr>
                </a:solidFill>
              </a:rPr>
              <a:t>singularidade</a:t>
            </a:r>
            <a:r>
              <a:rPr lang="en-US" sz="2200" spc="20" dirty="0">
                <a:solidFill>
                  <a:schemeClr val="tx1">
                    <a:alpha val="58000"/>
                  </a:schemeClr>
                </a:solidFill>
              </a:rPr>
              <a:t>.</a:t>
            </a:r>
          </a:p>
          <a:p>
            <a:pPr indent="-228600">
              <a:lnSpc>
                <a:spcPct val="110000"/>
              </a:lnSpc>
              <a:spcAft>
                <a:spcPts val="600"/>
              </a:spcAft>
              <a:buClr>
                <a:schemeClr val="accent4"/>
              </a:buClr>
              <a:buFont typeface="The Hand Extrablack" panose="03070A02030502020204" pitchFamily="66" charset="0"/>
              <a:buChar char="•"/>
            </a:pPr>
            <a:endParaRPr lang="en-US" sz="2200" spc="20" dirty="0">
              <a:solidFill>
                <a:schemeClr val="tx1">
                  <a:alpha val="58000"/>
                </a:schemeClr>
              </a:solidFill>
            </a:endParaRPr>
          </a:p>
          <a:p>
            <a:pPr indent="-228600">
              <a:lnSpc>
                <a:spcPct val="110000"/>
              </a:lnSpc>
              <a:spcAft>
                <a:spcPts val="600"/>
              </a:spcAft>
              <a:buClr>
                <a:schemeClr val="accent4"/>
              </a:buClr>
              <a:buFont typeface="The Hand Extrablack" panose="03070A02030502020204" pitchFamily="66" charset="0"/>
              <a:buChar char="•"/>
            </a:pPr>
            <a:r>
              <a:rPr lang="en-US" sz="2200" spc="20" dirty="0" err="1">
                <a:solidFill>
                  <a:schemeClr val="tx1">
                    <a:alpha val="58000"/>
                  </a:schemeClr>
                </a:solidFill>
              </a:rPr>
              <a:t>Nesse</a:t>
            </a:r>
            <a:r>
              <a:rPr lang="en-US" sz="2200" spc="20" dirty="0">
                <a:solidFill>
                  <a:schemeClr val="tx1">
                    <a:alpha val="58000"/>
                  </a:schemeClr>
                </a:solidFill>
              </a:rPr>
              <a:t> </a:t>
            </a:r>
            <a:r>
              <a:rPr lang="en-US" sz="2200" spc="20" dirty="0" err="1">
                <a:solidFill>
                  <a:schemeClr val="tx1">
                    <a:alpha val="58000"/>
                  </a:schemeClr>
                </a:solidFill>
              </a:rPr>
              <a:t>caminho</a:t>
            </a:r>
            <a:r>
              <a:rPr lang="en-US" sz="2200" spc="20" dirty="0">
                <a:solidFill>
                  <a:schemeClr val="tx1">
                    <a:alpha val="58000"/>
                  </a:schemeClr>
                </a:solidFill>
              </a:rPr>
              <a:t>, </a:t>
            </a:r>
            <a:r>
              <a:rPr lang="en-US" sz="2200" spc="20" dirty="0" err="1">
                <a:solidFill>
                  <a:schemeClr val="tx1">
                    <a:alpha val="58000"/>
                  </a:schemeClr>
                </a:solidFill>
              </a:rPr>
              <a:t>tensiona</a:t>
            </a:r>
            <a:r>
              <a:rPr lang="en-US" sz="2200" spc="20" dirty="0">
                <a:solidFill>
                  <a:schemeClr val="tx1">
                    <a:alpha val="58000"/>
                  </a:schemeClr>
                </a:solidFill>
              </a:rPr>
              <a:t>-se a </a:t>
            </a:r>
            <a:r>
              <a:rPr lang="en-US" sz="2200" spc="20" dirty="0" err="1">
                <a:solidFill>
                  <a:schemeClr val="tx1">
                    <a:alpha val="58000"/>
                  </a:schemeClr>
                </a:solidFill>
              </a:rPr>
              <a:t>ideia</a:t>
            </a:r>
            <a:r>
              <a:rPr lang="en-US" sz="2200" spc="20" dirty="0">
                <a:solidFill>
                  <a:schemeClr val="tx1">
                    <a:alpha val="58000"/>
                  </a:schemeClr>
                </a:solidFill>
              </a:rPr>
              <a:t> de “</a:t>
            </a:r>
            <a:r>
              <a:rPr lang="en-US" sz="2200" spc="20" dirty="0" err="1">
                <a:solidFill>
                  <a:schemeClr val="tx1">
                    <a:alpha val="58000"/>
                  </a:schemeClr>
                </a:solidFill>
              </a:rPr>
              <a:t>expressão</a:t>
            </a:r>
            <a:r>
              <a:rPr lang="en-US" sz="2200" spc="20" dirty="0">
                <a:solidFill>
                  <a:schemeClr val="tx1">
                    <a:alpha val="58000"/>
                  </a:schemeClr>
                </a:solidFill>
              </a:rPr>
              <a:t> </a:t>
            </a:r>
            <a:r>
              <a:rPr lang="en-US" sz="2200" spc="20" dirty="0" err="1">
                <a:solidFill>
                  <a:schemeClr val="tx1">
                    <a:alpha val="58000"/>
                  </a:schemeClr>
                </a:solidFill>
              </a:rPr>
              <a:t>verdadeira</a:t>
            </a:r>
            <a:r>
              <a:rPr lang="en-US" sz="2200" spc="20" dirty="0">
                <a:solidFill>
                  <a:schemeClr val="tx1">
                    <a:alpha val="58000"/>
                  </a:schemeClr>
                </a:solidFill>
              </a:rPr>
              <a:t>” </a:t>
            </a:r>
            <a:r>
              <a:rPr lang="en-US" sz="2200" spc="20" dirty="0" err="1">
                <a:solidFill>
                  <a:schemeClr val="tx1">
                    <a:alpha val="58000"/>
                  </a:schemeClr>
                </a:solidFill>
              </a:rPr>
              <a:t>ou</a:t>
            </a:r>
            <a:r>
              <a:rPr lang="en-US" sz="2200" spc="20" dirty="0">
                <a:solidFill>
                  <a:schemeClr val="tx1">
                    <a:alpha val="58000"/>
                  </a:schemeClr>
                </a:solidFill>
              </a:rPr>
              <a:t> “</a:t>
            </a:r>
            <a:r>
              <a:rPr lang="en-US" sz="2200" spc="20" dirty="0" err="1">
                <a:solidFill>
                  <a:schemeClr val="tx1">
                    <a:alpha val="58000"/>
                  </a:schemeClr>
                </a:solidFill>
              </a:rPr>
              <a:t>autêntica</a:t>
            </a:r>
            <a:r>
              <a:rPr lang="en-US" sz="2200" spc="20" dirty="0">
                <a:solidFill>
                  <a:schemeClr val="tx1">
                    <a:alpha val="58000"/>
                  </a:schemeClr>
                </a:solidFill>
              </a:rPr>
              <a:t>” de </a:t>
            </a:r>
            <a:r>
              <a:rPr lang="en-US" sz="2200" spc="20" dirty="0" err="1">
                <a:solidFill>
                  <a:schemeClr val="tx1">
                    <a:alpha val="58000"/>
                  </a:schemeClr>
                </a:solidFill>
              </a:rPr>
              <a:t>si</a:t>
            </a:r>
            <a:r>
              <a:rPr lang="en-US" sz="2200" spc="20" dirty="0">
                <a:solidFill>
                  <a:schemeClr val="tx1">
                    <a:alpha val="58000"/>
                  </a:schemeClr>
                </a:solidFill>
              </a:rPr>
              <a:t>, </a:t>
            </a:r>
            <a:r>
              <a:rPr lang="en-US" sz="2200" spc="20" dirty="0" err="1">
                <a:solidFill>
                  <a:schemeClr val="tx1">
                    <a:alpha val="58000"/>
                  </a:schemeClr>
                </a:solidFill>
              </a:rPr>
              <a:t>muitas</a:t>
            </a:r>
            <a:r>
              <a:rPr lang="en-US" sz="2200" spc="20" dirty="0">
                <a:solidFill>
                  <a:schemeClr val="tx1">
                    <a:alpha val="58000"/>
                  </a:schemeClr>
                </a:solidFill>
              </a:rPr>
              <a:t> </a:t>
            </a:r>
            <a:r>
              <a:rPr lang="en-US" sz="2200" spc="20" dirty="0" err="1">
                <a:solidFill>
                  <a:schemeClr val="tx1">
                    <a:alpha val="58000"/>
                  </a:schemeClr>
                </a:solidFill>
              </a:rPr>
              <a:t>vezes</a:t>
            </a:r>
            <a:r>
              <a:rPr lang="en-US" sz="2200" spc="20" dirty="0">
                <a:solidFill>
                  <a:schemeClr val="tx1">
                    <a:alpha val="58000"/>
                  </a:schemeClr>
                </a:solidFill>
              </a:rPr>
              <a:t> </a:t>
            </a:r>
            <a:r>
              <a:rPr lang="en-US" sz="2200" spc="20" dirty="0" err="1">
                <a:solidFill>
                  <a:schemeClr val="tx1">
                    <a:alpha val="58000"/>
                  </a:schemeClr>
                </a:solidFill>
              </a:rPr>
              <a:t>baseada</a:t>
            </a:r>
            <a:r>
              <a:rPr lang="en-US" sz="2200" spc="20" dirty="0">
                <a:solidFill>
                  <a:schemeClr val="tx1">
                    <a:alpha val="58000"/>
                  </a:schemeClr>
                </a:solidFill>
              </a:rPr>
              <a:t> </a:t>
            </a:r>
            <a:r>
              <a:rPr lang="en-US" sz="2200" spc="20" dirty="0" err="1">
                <a:solidFill>
                  <a:schemeClr val="tx1">
                    <a:alpha val="58000"/>
                  </a:schemeClr>
                </a:solidFill>
              </a:rPr>
              <a:t>na</a:t>
            </a:r>
            <a:r>
              <a:rPr lang="en-US" sz="2200" spc="20" dirty="0">
                <a:solidFill>
                  <a:schemeClr val="tx1">
                    <a:alpha val="58000"/>
                  </a:schemeClr>
                </a:solidFill>
              </a:rPr>
              <a:t> </a:t>
            </a:r>
            <a:r>
              <a:rPr lang="en-US" sz="2200" spc="20" dirty="0" err="1">
                <a:solidFill>
                  <a:schemeClr val="tx1">
                    <a:alpha val="58000"/>
                  </a:schemeClr>
                </a:solidFill>
              </a:rPr>
              <a:t>idealização</a:t>
            </a:r>
            <a:r>
              <a:rPr lang="en-US" sz="2200" spc="20" dirty="0">
                <a:solidFill>
                  <a:schemeClr val="tx1">
                    <a:alpha val="58000"/>
                  </a:schemeClr>
                </a:solidFill>
              </a:rPr>
              <a:t> da </a:t>
            </a:r>
            <a:r>
              <a:rPr lang="en-US" sz="2200" spc="20" dirty="0" err="1">
                <a:solidFill>
                  <a:schemeClr val="tx1">
                    <a:alpha val="58000"/>
                  </a:schemeClr>
                </a:solidFill>
              </a:rPr>
              <a:t>autenticidade</a:t>
            </a:r>
            <a:r>
              <a:rPr lang="en-US" sz="2200" spc="20" dirty="0">
                <a:solidFill>
                  <a:schemeClr val="tx1">
                    <a:alpha val="58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021114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9646535-AEF6-4883-A4F9-EEC1F8B43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B7EFF05-A8DA-4B3E-9C21-7A04283D48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E9D6223-8D87-4038-BE74-D5224B024F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46FBF49-EC0D-4E09-A77B-DB4E8257E7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63AA13D0-BF0A-4B8F-9FD6-CAE2DCD939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" y="0"/>
            <a:ext cx="9705717" cy="6858000"/>
          </a:xfrm>
          <a:custGeom>
            <a:avLst/>
            <a:gdLst>
              <a:gd name="connsiteX0" fmla="*/ 0 w 9705717"/>
              <a:gd name="connsiteY0" fmla="*/ 0 h 6858000"/>
              <a:gd name="connsiteX1" fmla="*/ 8892014 w 9705717"/>
              <a:gd name="connsiteY1" fmla="*/ 0 h 6858000"/>
              <a:gd name="connsiteX2" fmla="*/ 8948109 w 9705717"/>
              <a:gd name="connsiteY2" fmla="*/ 119185 h 6858000"/>
              <a:gd name="connsiteX3" fmla="*/ 9361712 w 9705717"/>
              <a:gd name="connsiteY3" fmla="*/ 1009060 h 6858000"/>
              <a:gd name="connsiteX4" fmla="*/ 9569814 w 9705717"/>
              <a:gd name="connsiteY4" fmla="*/ 4722415 h 6858000"/>
              <a:gd name="connsiteX5" fmla="*/ 8937785 w 9705717"/>
              <a:gd name="connsiteY5" fmla="*/ 6619105 h 6858000"/>
              <a:gd name="connsiteX6" fmla="*/ 8749280 w 9705717"/>
              <a:gd name="connsiteY6" fmla="*/ 6858000 h 6858000"/>
              <a:gd name="connsiteX7" fmla="*/ 0 w 9705717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705717" h="6858000">
                <a:moveTo>
                  <a:pt x="0" y="0"/>
                </a:moveTo>
                <a:lnTo>
                  <a:pt x="8892014" y="0"/>
                </a:lnTo>
                <a:lnTo>
                  <a:pt x="8948109" y="119185"/>
                </a:lnTo>
                <a:cubicBezTo>
                  <a:pt x="9080774" y="406683"/>
                  <a:pt x="9216041" y="706568"/>
                  <a:pt x="9361712" y="1009060"/>
                </a:cubicBezTo>
                <a:cubicBezTo>
                  <a:pt x="9986018" y="2093861"/>
                  <a:pt x="9569814" y="4346908"/>
                  <a:pt x="9569814" y="4722415"/>
                </a:cubicBezTo>
                <a:cubicBezTo>
                  <a:pt x="9569814" y="5635108"/>
                  <a:pt x="9260912" y="6189243"/>
                  <a:pt x="8937785" y="6619105"/>
                </a:cubicBezTo>
                <a:lnTo>
                  <a:pt x="874928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AF054168-7FE1-884D-A657-F4C9999D196F}"/>
              </a:ext>
            </a:extLst>
          </p:cNvPr>
          <p:cNvSpPr txBox="1"/>
          <p:nvPr/>
        </p:nvSpPr>
        <p:spPr>
          <a:xfrm>
            <a:off x="720000" y="2359742"/>
            <a:ext cx="7060032" cy="339813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>
              <a:lnSpc>
                <a:spcPct val="110000"/>
              </a:lnSpc>
              <a:spcAft>
                <a:spcPts val="600"/>
              </a:spcAft>
              <a:buClr>
                <a:schemeClr val="accent4"/>
              </a:buClr>
            </a:pPr>
            <a:r>
              <a:rPr lang="en-US" sz="2200" spc="20" dirty="0" err="1">
                <a:solidFill>
                  <a:schemeClr val="tx1">
                    <a:alpha val="58000"/>
                  </a:schemeClr>
                </a:solidFill>
              </a:rPr>
              <a:t>Ao</a:t>
            </a:r>
            <a:r>
              <a:rPr lang="en-US" sz="2200" spc="20" dirty="0">
                <a:solidFill>
                  <a:schemeClr val="tx1">
                    <a:alpha val="58000"/>
                  </a:schemeClr>
                </a:solidFill>
              </a:rPr>
              <a:t> </a:t>
            </a:r>
            <a:r>
              <a:rPr lang="en-US" sz="2200" spc="20" dirty="0" err="1">
                <a:solidFill>
                  <a:schemeClr val="tx1">
                    <a:alpha val="58000"/>
                  </a:schemeClr>
                </a:solidFill>
              </a:rPr>
              <a:t>longo</a:t>
            </a:r>
            <a:r>
              <a:rPr lang="en-US" sz="2200" spc="20" dirty="0">
                <a:solidFill>
                  <a:schemeClr val="tx1">
                    <a:alpha val="58000"/>
                  </a:schemeClr>
                </a:solidFill>
              </a:rPr>
              <a:t> de </a:t>
            </a:r>
            <a:r>
              <a:rPr lang="en-US" sz="2200" spc="20" dirty="0" err="1">
                <a:solidFill>
                  <a:schemeClr val="tx1">
                    <a:alpha val="58000"/>
                  </a:schemeClr>
                </a:solidFill>
              </a:rPr>
              <a:t>nossa</a:t>
            </a:r>
            <a:r>
              <a:rPr lang="en-US" sz="2200" spc="20" dirty="0">
                <a:solidFill>
                  <a:schemeClr val="tx1">
                    <a:alpha val="58000"/>
                  </a:schemeClr>
                </a:solidFill>
              </a:rPr>
              <a:t> </a:t>
            </a:r>
            <a:r>
              <a:rPr lang="en-US" sz="2200" spc="20" dirty="0" err="1">
                <a:solidFill>
                  <a:schemeClr val="tx1">
                    <a:alpha val="58000"/>
                  </a:schemeClr>
                </a:solidFill>
              </a:rPr>
              <a:t>vida</a:t>
            </a:r>
            <a:r>
              <a:rPr lang="en-US" sz="2200" spc="20" dirty="0">
                <a:solidFill>
                  <a:schemeClr val="tx1">
                    <a:alpha val="58000"/>
                  </a:schemeClr>
                </a:solidFill>
              </a:rPr>
              <a:t> social, </a:t>
            </a:r>
            <a:r>
              <a:rPr lang="en-US" sz="2200" spc="20" dirty="0" err="1">
                <a:solidFill>
                  <a:schemeClr val="tx1">
                    <a:alpha val="58000"/>
                  </a:schemeClr>
                </a:solidFill>
              </a:rPr>
              <a:t>os</a:t>
            </a:r>
            <a:r>
              <a:rPr lang="en-US" sz="2200" spc="20" dirty="0">
                <a:solidFill>
                  <a:schemeClr val="tx1">
                    <a:alpha val="58000"/>
                  </a:schemeClr>
                </a:solidFill>
              </a:rPr>
              <a:t> </a:t>
            </a:r>
            <a:r>
              <a:rPr lang="en-US" sz="2200" spc="20" dirty="0" err="1">
                <a:solidFill>
                  <a:schemeClr val="tx1">
                    <a:alpha val="58000"/>
                  </a:schemeClr>
                </a:solidFill>
              </a:rPr>
              <a:t>trajes</a:t>
            </a:r>
            <a:r>
              <a:rPr lang="en-US" sz="2200" spc="20" dirty="0">
                <a:solidFill>
                  <a:schemeClr val="tx1">
                    <a:alpha val="58000"/>
                  </a:schemeClr>
                </a:solidFill>
              </a:rPr>
              <a:t> </a:t>
            </a:r>
            <a:r>
              <a:rPr lang="en-US" sz="2200" spc="20" dirty="0" err="1">
                <a:solidFill>
                  <a:schemeClr val="tx1">
                    <a:alpha val="58000"/>
                  </a:schemeClr>
                </a:solidFill>
              </a:rPr>
              <a:t>devem</a:t>
            </a:r>
            <a:r>
              <a:rPr lang="en-US" sz="2200" spc="20" dirty="0">
                <a:solidFill>
                  <a:schemeClr val="tx1">
                    <a:alpha val="58000"/>
                  </a:schemeClr>
                </a:solidFill>
              </a:rPr>
              <a:t> se </a:t>
            </a:r>
            <a:r>
              <a:rPr lang="en-US" sz="2200" spc="20" dirty="0" err="1">
                <a:solidFill>
                  <a:schemeClr val="tx1">
                    <a:alpha val="58000"/>
                  </a:schemeClr>
                </a:solidFill>
              </a:rPr>
              <a:t>adequar</a:t>
            </a:r>
            <a:r>
              <a:rPr lang="en-US" sz="2200" spc="20" dirty="0">
                <a:solidFill>
                  <a:schemeClr val="tx1">
                    <a:alpha val="58000"/>
                  </a:schemeClr>
                </a:solidFill>
              </a:rPr>
              <a:t> </a:t>
            </a:r>
            <a:r>
              <a:rPr lang="en-US" sz="2200" spc="20" dirty="0" err="1">
                <a:solidFill>
                  <a:schemeClr val="tx1">
                    <a:alpha val="58000"/>
                  </a:schemeClr>
                </a:solidFill>
              </a:rPr>
              <a:t>ao</a:t>
            </a:r>
            <a:r>
              <a:rPr lang="en-US" sz="2200" spc="20" dirty="0">
                <a:solidFill>
                  <a:schemeClr val="tx1">
                    <a:alpha val="58000"/>
                  </a:schemeClr>
                </a:solidFill>
              </a:rPr>
              <a:t> </a:t>
            </a:r>
            <a:r>
              <a:rPr lang="en-US" sz="2200" spc="20" dirty="0" err="1">
                <a:solidFill>
                  <a:schemeClr val="tx1">
                    <a:alpha val="58000"/>
                  </a:schemeClr>
                </a:solidFill>
              </a:rPr>
              <a:t>tipo</a:t>
            </a:r>
            <a:r>
              <a:rPr lang="en-US" sz="2200" spc="20" dirty="0">
                <a:solidFill>
                  <a:schemeClr val="tx1">
                    <a:alpha val="58000"/>
                  </a:schemeClr>
                </a:solidFill>
              </a:rPr>
              <a:t> de </a:t>
            </a:r>
            <a:r>
              <a:rPr lang="en-US" sz="2200" spc="20" dirty="0" err="1">
                <a:solidFill>
                  <a:schemeClr val="tx1">
                    <a:alpha val="58000"/>
                  </a:schemeClr>
                </a:solidFill>
              </a:rPr>
              <a:t>ocasião</a:t>
            </a:r>
            <a:r>
              <a:rPr lang="en-US" sz="2200" spc="20" dirty="0">
                <a:solidFill>
                  <a:schemeClr val="tx1">
                    <a:alpha val="58000"/>
                  </a:schemeClr>
                </a:solidFill>
              </a:rPr>
              <a:t> </a:t>
            </a:r>
            <a:r>
              <a:rPr lang="en-US" sz="2200" spc="20" dirty="0" err="1">
                <a:solidFill>
                  <a:schemeClr val="tx1">
                    <a:alpha val="58000"/>
                  </a:schemeClr>
                </a:solidFill>
              </a:rPr>
              <a:t>ou</a:t>
            </a:r>
            <a:r>
              <a:rPr lang="en-US" sz="2200" spc="20" dirty="0">
                <a:solidFill>
                  <a:schemeClr val="tx1">
                    <a:alpha val="58000"/>
                  </a:schemeClr>
                </a:solidFill>
              </a:rPr>
              <a:t> </a:t>
            </a:r>
            <a:r>
              <a:rPr lang="en-US" sz="2200" spc="20" dirty="0" err="1">
                <a:solidFill>
                  <a:schemeClr val="tx1">
                    <a:alpha val="58000"/>
                  </a:schemeClr>
                </a:solidFill>
              </a:rPr>
              <a:t>acontecimento</a:t>
            </a:r>
            <a:r>
              <a:rPr lang="en-US" sz="2200" spc="20" dirty="0">
                <a:solidFill>
                  <a:schemeClr val="tx1">
                    <a:alpha val="58000"/>
                  </a:schemeClr>
                </a:solidFill>
              </a:rPr>
              <a:t>. De forma </a:t>
            </a:r>
            <a:r>
              <a:rPr lang="en-US" sz="2200" spc="20" dirty="0" err="1">
                <a:solidFill>
                  <a:schemeClr val="tx1">
                    <a:alpha val="58000"/>
                  </a:schemeClr>
                </a:solidFill>
              </a:rPr>
              <a:t>geral</a:t>
            </a:r>
            <a:r>
              <a:rPr lang="en-US" sz="2200" spc="20" dirty="0">
                <a:solidFill>
                  <a:schemeClr val="tx1">
                    <a:alpha val="58000"/>
                  </a:schemeClr>
                </a:solidFill>
              </a:rPr>
              <a:t>, </a:t>
            </a:r>
            <a:r>
              <a:rPr lang="en-US" sz="2200" spc="20" dirty="0" err="1">
                <a:solidFill>
                  <a:schemeClr val="tx1">
                    <a:alpha val="58000"/>
                  </a:schemeClr>
                </a:solidFill>
              </a:rPr>
              <a:t>podemos</a:t>
            </a:r>
            <a:r>
              <a:rPr lang="en-US" sz="2200" spc="20" dirty="0">
                <a:solidFill>
                  <a:schemeClr val="tx1">
                    <a:alpha val="58000"/>
                  </a:schemeClr>
                </a:solidFill>
              </a:rPr>
              <a:t> </a:t>
            </a:r>
            <a:r>
              <a:rPr lang="en-US" sz="2200" spc="20" dirty="0" err="1">
                <a:solidFill>
                  <a:schemeClr val="tx1">
                    <a:alpha val="58000"/>
                  </a:schemeClr>
                </a:solidFill>
              </a:rPr>
              <a:t>agrupar</a:t>
            </a:r>
            <a:r>
              <a:rPr lang="en-US" sz="2200" spc="20" dirty="0">
                <a:solidFill>
                  <a:schemeClr val="tx1">
                    <a:alpha val="58000"/>
                  </a:schemeClr>
                </a:solidFill>
              </a:rPr>
              <a:t> </a:t>
            </a:r>
            <a:r>
              <a:rPr lang="en-US" sz="2200" spc="20" dirty="0" err="1">
                <a:solidFill>
                  <a:schemeClr val="tx1">
                    <a:alpha val="58000"/>
                  </a:schemeClr>
                </a:solidFill>
              </a:rPr>
              <a:t>os</a:t>
            </a:r>
            <a:r>
              <a:rPr lang="en-US" sz="2200" spc="20" dirty="0">
                <a:solidFill>
                  <a:schemeClr val="tx1">
                    <a:alpha val="58000"/>
                  </a:schemeClr>
                </a:solidFill>
              </a:rPr>
              <a:t> </a:t>
            </a:r>
            <a:r>
              <a:rPr lang="en-US" sz="2200" spc="20" dirty="0" err="1">
                <a:solidFill>
                  <a:schemeClr val="tx1">
                    <a:alpha val="58000"/>
                  </a:schemeClr>
                </a:solidFill>
              </a:rPr>
              <a:t>tipos</a:t>
            </a:r>
            <a:r>
              <a:rPr lang="en-US" sz="2200" spc="20" dirty="0">
                <a:solidFill>
                  <a:schemeClr val="tx1">
                    <a:alpha val="58000"/>
                  </a:schemeClr>
                </a:solidFill>
              </a:rPr>
              <a:t> de </a:t>
            </a:r>
            <a:r>
              <a:rPr lang="en-US" sz="2200" spc="20" dirty="0" err="1">
                <a:solidFill>
                  <a:schemeClr val="tx1">
                    <a:alpha val="58000"/>
                  </a:schemeClr>
                </a:solidFill>
              </a:rPr>
              <a:t>trajes</a:t>
            </a:r>
            <a:r>
              <a:rPr lang="en-US" sz="2200" spc="20" dirty="0">
                <a:solidFill>
                  <a:schemeClr val="tx1">
                    <a:alpha val="58000"/>
                  </a:schemeClr>
                </a:solidFill>
              </a:rPr>
              <a:t> </a:t>
            </a:r>
            <a:r>
              <a:rPr lang="en-US" sz="2200" spc="20" dirty="0" err="1">
                <a:solidFill>
                  <a:schemeClr val="tx1">
                    <a:alpha val="58000"/>
                  </a:schemeClr>
                </a:solidFill>
              </a:rPr>
              <a:t>nas</a:t>
            </a:r>
            <a:r>
              <a:rPr lang="en-US" sz="2200" spc="20" dirty="0">
                <a:solidFill>
                  <a:schemeClr val="tx1">
                    <a:alpha val="58000"/>
                  </a:schemeClr>
                </a:solidFill>
              </a:rPr>
              <a:t> </a:t>
            </a:r>
            <a:r>
              <a:rPr lang="en-US" sz="2200" spc="20" dirty="0" err="1">
                <a:solidFill>
                  <a:schemeClr val="tx1">
                    <a:alpha val="58000"/>
                  </a:schemeClr>
                </a:solidFill>
              </a:rPr>
              <a:t>seguintes</a:t>
            </a:r>
            <a:r>
              <a:rPr lang="en-US" sz="2200" spc="20" dirty="0">
                <a:solidFill>
                  <a:schemeClr val="tx1">
                    <a:alpha val="58000"/>
                  </a:schemeClr>
                </a:solidFill>
              </a:rPr>
              <a:t> </a:t>
            </a:r>
            <a:r>
              <a:rPr lang="en-US" sz="2200" spc="20" dirty="0" err="1">
                <a:solidFill>
                  <a:schemeClr val="tx1">
                    <a:alpha val="58000"/>
                  </a:schemeClr>
                </a:solidFill>
              </a:rPr>
              <a:t>categorias</a:t>
            </a:r>
            <a:r>
              <a:rPr lang="en-US" sz="2200" spc="20" dirty="0">
                <a:solidFill>
                  <a:schemeClr val="tx1">
                    <a:alpha val="58000"/>
                  </a:schemeClr>
                </a:solidFill>
              </a:rPr>
              <a:t>:</a:t>
            </a:r>
          </a:p>
          <a:p>
            <a:pPr indent="-228600">
              <a:lnSpc>
                <a:spcPct val="110000"/>
              </a:lnSpc>
              <a:spcAft>
                <a:spcPts val="600"/>
              </a:spcAft>
              <a:buClr>
                <a:schemeClr val="accent4"/>
              </a:buClr>
              <a:buFont typeface="The Hand Extrablack" panose="03070A02030502020204" pitchFamily="66" charset="0"/>
              <a:buChar char="•"/>
            </a:pPr>
            <a:endParaRPr lang="en-US" sz="2200" spc="20" dirty="0">
              <a:solidFill>
                <a:schemeClr val="tx1">
                  <a:alpha val="58000"/>
                </a:schemeClr>
              </a:solidFill>
            </a:endParaRPr>
          </a:p>
          <a:p>
            <a:pPr indent="-228600">
              <a:lnSpc>
                <a:spcPct val="110000"/>
              </a:lnSpc>
              <a:spcAft>
                <a:spcPts val="600"/>
              </a:spcAft>
              <a:buClr>
                <a:schemeClr val="accent4"/>
              </a:buClr>
              <a:buFont typeface="The Hand Extrablack" panose="03070A02030502020204" pitchFamily="66" charset="0"/>
              <a:buChar char="•"/>
            </a:pPr>
            <a:r>
              <a:rPr lang="en-US" sz="2200" spc="20" dirty="0">
                <a:solidFill>
                  <a:schemeClr val="tx1">
                    <a:alpha val="58000"/>
                  </a:schemeClr>
                </a:solidFill>
              </a:rPr>
              <a:t> </a:t>
            </a:r>
            <a:r>
              <a:rPr lang="en-US" altLang="pt-BR" sz="2200" spc="20" dirty="0" err="1">
                <a:solidFill>
                  <a:schemeClr val="tx1">
                    <a:alpha val="58000"/>
                  </a:schemeClr>
                </a:solidFill>
              </a:rPr>
              <a:t>Elitizados</a:t>
            </a:r>
            <a:r>
              <a:rPr lang="en-US" altLang="pt-BR" sz="2200" spc="20" dirty="0">
                <a:solidFill>
                  <a:schemeClr val="tx1">
                    <a:alpha val="58000"/>
                  </a:schemeClr>
                </a:solidFill>
              </a:rPr>
              <a:t>: de gala </a:t>
            </a:r>
            <a:r>
              <a:rPr lang="en-US" altLang="pt-BR" sz="2200" spc="20" dirty="0" err="1">
                <a:solidFill>
                  <a:schemeClr val="tx1">
                    <a:alpha val="58000"/>
                  </a:schemeClr>
                </a:solidFill>
              </a:rPr>
              <a:t>ou</a:t>
            </a:r>
            <a:r>
              <a:rPr lang="en-US" altLang="pt-BR" sz="2200" spc="20" dirty="0">
                <a:solidFill>
                  <a:schemeClr val="tx1">
                    <a:alpha val="58000"/>
                  </a:schemeClr>
                </a:solidFill>
              </a:rPr>
              <a:t> rigor;</a:t>
            </a:r>
          </a:p>
          <a:p>
            <a:pPr indent="-228600">
              <a:lnSpc>
                <a:spcPct val="110000"/>
              </a:lnSpc>
              <a:spcAft>
                <a:spcPts val="600"/>
              </a:spcAft>
              <a:buClr>
                <a:schemeClr val="accent4"/>
              </a:buClr>
              <a:buFont typeface="The Hand Extrablack" panose="03070A02030502020204" pitchFamily="66" charset="0"/>
              <a:buChar char="•"/>
            </a:pPr>
            <a:r>
              <a:rPr lang="en-US" altLang="pt-BR" sz="2200" spc="20" dirty="0" err="1">
                <a:solidFill>
                  <a:schemeClr val="tx1">
                    <a:alpha val="58000"/>
                  </a:schemeClr>
                </a:solidFill>
              </a:rPr>
              <a:t>Formais</a:t>
            </a:r>
            <a:r>
              <a:rPr lang="en-US" altLang="pt-BR" sz="2200" spc="20" dirty="0">
                <a:solidFill>
                  <a:schemeClr val="tx1">
                    <a:alpha val="58000"/>
                  </a:schemeClr>
                </a:solidFill>
              </a:rPr>
              <a:t>: social </a:t>
            </a:r>
            <a:r>
              <a:rPr lang="en-US" altLang="pt-BR" sz="2200" spc="20" dirty="0" err="1">
                <a:solidFill>
                  <a:schemeClr val="tx1">
                    <a:alpha val="58000"/>
                  </a:schemeClr>
                </a:solidFill>
              </a:rPr>
              <a:t>ou</a:t>
            </a:r>
            <a:r>
              <a:rPr lang="en-US" altLang="pt-BR" sz="2200" spc="20" dirty="0">
                <a:solidFill>
                  <a:schemeClr val="tx1">
                    <a:alpha val="58000"/>
                  </a:schemeClr>
                </a:solidFill>
              </a:rPr>
              <a:t> </a:t>
            </a:r>
            <a:r>
              <a:rPr lang="en-US" altLang="pt-BR" sz="2200" spc="20" dirty="0" err="1">
                <a:solidFill>
                  <a:schemeClr val="tx1">
                    <a:alpha val="58000"/>
                  </a:schemeClr>
                </a:solidFill>
              </a:rPr>
              <a:t>passeio</a:t>
            </a:r>
            <a:r>
              <a:rPr lang="en-US" altLang="pt-BR" sz="2200" spc="20" dirty="0">
                <a:solidFill>
                  <a:schemeClr val="tx1">
                    <a:alpha val="58000"/>
                  </a:schemeClr>
                </a:solidFill>
              </a:rPr>
              <a:t> </a:t>
            </a:r>
            <a:r>
              <a:rPr lang="en-US" altLang="pt-BR" sz="2200" spc="20" dirty="0" err="1">
                <a:solidFill>
                  <a:schemeClr val="tx1">
                    <a:alpha val="58000"/>
                  </a:schemeClr>
                </a:solidFill>
              </a:rPr>
              <a:t>completo</a:t>
            </a:r>
            <a:r>
              <a:rPr lang="en-US" altLang="pt-BR" sz="2200" spc="20" dirty="0">
                <a:solidFill>
                  <a:schemeClr val="tx1">
                    <a:alpha val="58000"/>
                  </a:schemeClr>
                </a:solidFill>
              </a:rPr>
              <a:t>;</a:t>
            </a:r>
          </a:p>
          <a:p>
            <a:pPr indent="-228600">
              <a:lnSpc>
                <a:spcPct val="110000"/>
              </a:lnSpc>
              <a:spcAft>
                <a:spcPts val="600"/>
              </a:spcAft>
              <a:buClr>
                <a:schemeClr val="accent4"/>
              </a:buClr>
              <a:buFont typeface="The Hand Extrablack" panose="03070A02030502020204" pitchFamily="66" charset="0"/>
              <a:buChar char="•"/>
            </a:pPr>
            <a:r>
              <a:rPr lang="en-US" altLang="pt-BR" sz="2200" spc="20" dirty="0">
                <a:solidFill>
                  <a:schemeClr val="tx1">
                    <a:alpha val="58000"/>
                  </a:schemeClr>
                </a:solidFill>
              </a:rPr>
              <a:t>Do </a:t>
            </a:r>
            <a:r>
              <a:rPr lang="en-US" altLang="pt-BR" sz="2200" spc="20" dirty="0" err="1">
                <a:solidFill>
                  <a:schemeClr val="tx1">
                    <a:alpha val="58000"/>
                  </a:schemeClr>
                </a:solidFill>
              </a:rPr>
              <a:t>dia</a:t>
            </a:r>
            <a:r>
              <a:rPr lang="en-US" altLang="pt-BR" sz="2200" spc="20" dirty="0">
                <a:solidFill>
                  <a:schemeClr val="tx1">
                    <a:alpha val="58000"/>
                  </a:schemeClr>
                </a:solidFill>
              </a:rPr>
              <a:t>-a-</a:t>
            </a:r>
            <a:r>
              <a:rPr lang="en-US" altLang="pt-BR" sz="2200" spc="20" dirty="0" err="1">
                <a:solidFill>
                  <a:schemeClr val="tx1">
                    <a:alpha val="58000"/>
                  </a:schemeClr>
                </a:solidFill>
              </a:rPr>
              <a:t>dia</a:t>
            </a:r>
            <a:r>
              <a:rPr lang="en-US" altLang="pt-BR" sz="2200" spc="20" dirty="0">
                <a:solidFill>
                  <a:schemeClr val="tx1">
                    <a:alpha val="58000"/>
                  </a:schemeClr>
                </a:solidFill>
              </a:rPr>
              <a:t>: </a:t>
            </a:r>
            <a:r>
              <a:rPr lang="en-US" altLang="pt-BR" sz="2200" spc="20" dirty="0" err="1">
                <a:solidFill>
                  <a:schemeClr val="tx1">
                    <a:alpha val="58000"/>
                  </a:schemeClr>
                </a:solidFill>
              </a:rPr>
              <a:t>Passeio</a:t>
            </a:r>
            <a:r>
              <a:rPr lang="en-US" altLang="pt-BR" sz="2200" spc="20" dirty="0">
                <a:solidFill>
                  <a:schemeClr val="tx1">
                    <a:alpha val="58000"/>
                  </a:schemeClr>
                </a:solidFill>
              </a:rPr>
              <a:t> </a:t>
            </a:r>
            <a:r>
              <a:rPr lang="en-US" altLang="pt-BR" sz="2200" spc="20" dirty="0" err="1">
                <a:solidFill>
                  <a:schemeClr val="tx1">
                    <a:alpha val="58000"/>
                  </a:schemeClr>
                </a:solidFill>
              </a:rPr>
              <a:t>ou</a:t>
            </a:r>
            <a:r>
              <a:rPr lang="en-US" altLang="pt-BR" sz="2200" spc="20" dirty="0">
                <a:solidFill>
                  <a:schemeClr val="tx1">
                    <a:alpha val="58000"/>
                  </a:schemeClr>
                </a:solidFill>
              </a:rPr>
              <a:t> </a:t>
            </a:r>
            <a:r>
              <a:rPr lang="en-US" altLang="pt-BR" sz="2200" spc="20" dirty="0" err="1">
                <a:solidFill>
                  <a:schemeClr val="tx1">
                    <a:alpha val="58000"/>
                  </a:schemeClr>
                </a:solidFill>
              </a:rPr>
              <a:t>esporte</a:t>
            </a:r>
            <a:r>
              <a:rPr lang="en-US" altLang="pt-BR" sz="2200" spc="20" dirty="0">
                <a:solidFill>
                  <a:schemeClr val="tx1">
                    <a:alpha val="58000"/>
                  </a:schemeClr>
                </a:solidFill>
              </a:rPr>
              <a:t>.</a:t>
            </a:r>
          </a:p>
          <a:p>
            <a:pPr indent="-228600">
              <a:lnSpc>
                <a:spcPct val="110000"/>
              </a:lnSpc>
              <a:spcAft>
                <a:spcPts val="600"/>
              </a:spcAft>
              <a:buClr>
                <a:schemeClr val="accent4"/>
              </a:buClr>
              <a:buFont typeface="The Hand Extrablack" panose="03070A02030502020204" pitchFamily="66" charset="0"/>
              <a:buChar char="•"/>
            </a:pPr>
            <a:endParaRPr lang="en-US" sz="2000" spc="20" dirty="0">
              <a:solidFill>
                <a:schemeClr val="tx1">
                  <a:alpha val="58000"/>
                </a:schemeClr>
              </a:solidFill>
            </a:endParaRPr>
          </a:p>
        </p:txBody>
      </p:sp>
      <p:sp>
        <p:nvSpPr>
          <p:cNvPr id="17" name="Freeform 10">
            <a:extLst>
              <a:ext uri="{FF2B5EF4-FFF2-40B4-BE49-F238E27FC236}">
                <a16:creationId xmlns:a16="http://schemas.microsoft.com/office/drawing/2014/main" id="{15BE2CF8-7196-4BC3-B312-B0EE486D92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15824556">
            <a:off x="8226571" y="2916066"/>
            <a:ext cx="3518890" cy="3293724"/>
          </a:xfrm>
          <a:custGeom>
            <a:avLst/>
            <a:gdLst>
              <a:gd name="T0" fmla="*/ 43 w 250"/>
              <a:gd name="T1" fmla="*/ 167 h 234"/>
              <a:gd name="T2" fmla="*/ 70 w 250"/>
              <a:gd name="T3" fmla="*/ 133 h 234"/>
              <a:gd name="T4" fmla="*/ 48 w 250"/>
              <a:gd name="T5" fmla="*/ 134 h 234"/>
              <a:gd name="T6" fmla="*/ 19 w 250"/>
              <a:gd name="T7" fmla="*/ 130 h 234"/>
              <a:gd name="T8" fmla="*/ 6 w 250"/>
              <a:gd name="T9" fmla="*/ 123 h 234"/>
              <a:gd name="T10" fmla="*/ 1 w 250"/>
              <a:gd name="T11" fmla="*/ 103 h 234"/>
              <a:gd name="T12" fmla="*/ 11 w 250"/>
              <a:gd name="T13" fmla="*/ 81 h 234"/>
              <a:gd name="T14" fmla="*/ 23 w 250"/>
              <a:gd name="T15" fmla="*/ 76 h 234"/>
              <a:gd name="T16" fmla="*/ 81 w 250"/>
              <a:gd name="T17" fmla="*/ 78 h 234"/>
              <a:gd name="T18" fmla="*/ 65 w 250"/>
              <a:gd name="T19" fmla="*/ 49 h 234"/>
              <a:gd name="T20" fmla="*/ 57 w 250"/>
              <a:gd name="T21" fmla="*/ 27 h 234"/>
              <a:gd name="T22" fmla="*/ 67 w 250"/>
              <a:gd name="T23" fmla="*/ 12 h 234"/>
              <a:gd name="T24" fmla="*/ 85 w 250"/>
              <a:gd name="T25" fmla="*/ 1 h 234"/>
              <a:gd name="T26" fmla="*/ 101 w 250"/>
              <a:gd name="T27" fmla="*/ 8 h 234"/>
              <a:gd name="T28" fmla="*/ 107 w 250"/>
              <a:gd name="T29" fmla="*/ 15 h 234"/>
              <a:gd name="T30" fmla="*/ 120 w 250"/>
              <a:gd name="T31" fmla="*/ 37 h 234"/>
              <a:gd name="T32" fmla="*/ 131 w 250"/>
              <a:gd name="T33" fmla="*/ 60 h 234"/>
              <a:gd name="T34" fmla="*/ 164 w 250"/>
              <a:gd name="T35" fmla="*/ 25 h 234"/>
              <a:gd name="T36" fmla="*/ 187 w 250"/>
              <a:gd name="T37" fmla="*/ 11 h 234"/>
              <a:gd name="T38" fmla="*/ 205 w 250"/>
              <a:gd name="T39" fmla="*/ 19 h 234"/>
              <a:gd name="T40" fmla="*/ 214 w 250"/>
              <a:gd name="T41" fmla="*/ 34 h 234"/>
              <a:gd name="T42" fmla="*/ 203 w 250"/>
              <a:gd name="T43" fmla="*/ 57 h 234"/>
              <a:gd name="T44" fmla="*/ 166 w 250"/>
              <a:gd name="T45" fmla="*/ 100 h 234"/>
              <a:gd name="T46" fmla="*/ 217 w 250"/>
              <a:gd name="T47" fmla="*/ 98 h 234"/>
              <a:gd name="T48" fmla="*/ 244 w 250"/>
              <a:gd name="T49" fmla="*/ 104 h 234"/>
              <a:gd name="T50" fmla="*/ 249 w 250"/>
              <a:gd name="T51" fmla="*/ 115 h 234"/>
              <a:gd name="T52" fmla="*/ 247 w 250"/>
              <a:gd name="T53" fmla="*/ 129 h 234"/>
              <a:gd name="T54" fmla="*/ 245 w 250"/>
              <a:gd name="T55" fmla="*/ 134 h 234"/>
              <a:gd name="T56" fmla="*/ 241 w 250"/>
              <a:gd name="T57" fmla="*/ 141 h 234"/>
              <a:gd name="T58" fmla="*/ 227 w 250"/>
              <a:gd name="T59" fmla="*/ 147 h 234"/>
              <a:gd name="T60" fmla="*/ 187 w 250"/>
              <a:gd name="T61" fmla="*/ 151 h 234"/>
              <a:gd name="T62" fmla="*/ 160 w 250"/>
              <a:gd name="T63" fmla="*/ 148 h 234"/>
              <a:gd name="T64" fmla="*/ 168 w 250"/>
              <a:gd name="T65" fmla="*/ 168 h 234"/>
              <a:gd name="T66" fmla="*/ 176 w 250"/>
              <a:gd name="T67" fmla="*/ 194 h 234"/>
              <a:gd name="T68" fmla="*/ 176 w 250"/>
              <a:gd name="T69" fmla="*/ 211 h 234"/>
              <a:gd name="T70" fmla="*/ 170 w 250"/>
              <a:gd name="T71" fmla="*/ 221 h 234"/>
              <a:gd name="T72" fmla="*/ 156 w 250"/>
              <a:gd name="T73" fmla="*/ 230 h 234"/>
              <a:gd name="T74" fmla="*/ 130 w 250"/>
              <a:gd name="T75" fmla="*/ 226 h 234"/>
              <a:gd name="T76" fmla="*/ 122 w 250"/>
              <a:gd name="T77" fmla="*/ 213 h 234"/>
              <a:gd name="T78" fmla="*/ 110 w 250"/>
              <a:gd name="T79" fmla="*/ 169 h 234"/>
              <a:gd name="T80" fmla="*/ 92 w 250"/>
              <a:gd name="T81" fmla="*/ 192 h 234"/>
              <a:gd name="T82" fmla="*/ 87 w 250"/>
              <a:gd name="T83" fmla="*/ 197 h 234"/>
              <a:gd name="T84" fmla="*/ 84 w 250"/>
              <a:gd name="T85" fmla="*/ 201 h 234"/>
              <a:gd name="T86" fmla="*/ 65 w 250"/>
              <a:gd name="T87" fmla="*/ 212 h 234"/>
              <a:gd name="T88" fmla="*/ 50 w 250"/>
              <a:gd name="T89" fmla="*/ 204 h 234"/>
              <a:gd name="T90" fmla="*/ 44 w 250"/>
              <a:gd name="T91" fmla="*/ 198 h 234"/>
              <a:gd name="T92" fmla="*/ 38 w 250"/>
              <a:gd name="T93" fmla="*/ 185 h 234"/>
              <a:gd name="T94" fmla="*/ 43 w 250"/>
              <a:gd name="T95" fmla="*/ 167 h 2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250" h="234">
                <a:moveTo>
                  <a:pt x="43" y="167"/>
                </a:moveTo>
                <a:cubicBezTo>
                  <a:pt x="70" y="133"/>
                  <a:pt x="70" y="133"/>
                  <a:pt x="70" y="133"/>
                </a:cubicBezTo>
                <a:cubicBezTo>
                  <a:pt x="60" y="134"/>
                  <a:pt x="61" y="134"/>
                  <a:pt x="48" y="134"/>
                </a:cubicBezTo>
                <a:cubicBezTo>
                  <a:pt x="34" y="133"/>
                  <a:pt x="24" y="132"/>
                  <a:pt x="19" y="130"/>
                </a:cubicBezTo>
                <a:cubicBezTo>
                  <a:pt x="13" y="128"/>
                  <a:pt x="9" y="126"/>
                  <a:pt x="6" y="123"/>
                </a:cubicBezTo>
                <a:cubicBezTo>
                  <a:pt x="1" y="119"/>
                  <a:pt x="0" y="112"/>
                  <a:pt x="1" y="103"/>
                </a:cubicBezTo>
                <a:cubicBezTo>
                  <a:pt x="2" y="93"/>
                  <a:pt x="6" y="86"/>
                  <a:pt x="11" y="81"/>
                </a:cubicBezTo>
                <a:cubicBezTo>
                  <a:pt x="15" y="77"/>
                  <a:pt x="18" y="76"/>
                  <a:pt x="23" y="76"/>
                </a:cubicBezTo>
                <a:cubicBezTo>
                  <a:pt x="81" y="78"/>
                  <a:pt x="81" y="78"/>
                  <a:pt x="81" y="78"/>
                </a:cubicBezTo>
                <a:cubicBezTo>
                  <a:pt x="65" y="49"/>
                  <a:pt x="65" y="49"/>
                  <a:pt x="65" y="49"/>
                </a:cubicBezTo>
                <a:cubicBezTo>
                  <a:pt x="58" y="40"/>
                  <a:pt x="56" y="33"/>
                  <a:pt x="57" y="27"/>
                </a:cubicBezTo>
                <a:cubicBezTo>
                  <a:pt x="58" y="21"/>
                  <a:pt x="62" y="16"/>
                  <a:pt x="67" y="12"/>
                </a:cubicBezTo>
                <a:cubicBezTo>
                  <a:pt x="74" y="6"/>
                  <a:pt x="80" y="2"/>
                  <a:pt x="85" y="1"/>
                </a:cubicBezTo>
                <a:cubicBezTo>
                  <a:pt x="90" y="0"/>
                  <a:pt x="95" y="2"/>
                  <a:pt x="101" y="8"/>
                </a:cubicBezTo>
                <a:cubicBezTo>
                  <a:pt x="104" y="11"/>
                  <a:pt x="106" y="13"/>
                  <a:pt x="107" y="15"/>
                </a:cubicBezTo>
                <a:cubicBezTo>
                  <a:pt x="110" y="19"/>
                  <a:pt x="112" y="20"/>
                  <a:pt x="120" y="37"/>
                </a:cubicBezTo>
                <a:cubicBezTo>
                  <a:pt x="129" y="55"/>
                  <a:pt x="128" y="51"/>
                  <a:pt x="131" y="60"/>
                </a:cubicBezTo>
                <a:cubicBezTo>
                  <a:pt x="164" y="25"/>
                  <a:pt x="164" y="25"/>
                  <a:pt x="164" y="25"/>
                </a:cubicBezTo>
                <a:cubicBezTo>
                  <a:pt x="173" y="16"/>
                  <a:pt x="180" y="11"/>
                  <a:pt x="187" y="11"/>
                </a:cubicBezTo>
                <a:cubicBezTo>
                  <a:pt x="193" y="10"/>
                  <a:pt x="200" y="13"/>
                  <a:pt x="205" y="19"/>
                </a:cubicBezTo>
                <a:cubicBezTo>
                  <a:pt x="210" y="24"/>
                  <a:pt x="213" y="29"/>
                  <a:pt x="214" y="34"/>
                </a:cubicBezTo>
                <a:cubicBezTo>
                  <a:pt x="214" y="39"/>
                  <a:pt x="211" y="47"/>
                  <a:pt x="203" y="57"/>
                </a:cubicBezTo>
                <a:cubicBezTo>
                  <a:pt x="166" y="100"/>
                  <a:pt x="166" y="100"/>
                  <a:pt x="166" y="100"/>
                </a:cubicBezTo>
                <a:cubicBezTo>
                  <a:pt x="217" y="98"/>
                  <a:pt x="217" y="98"/>
                  <a:pt x="217" y="98"/>
                </a:cubicBezTo>
                <a:cubicBezTo>
                  <a:pt x="229" y="96"/>
                  <a:pt x="238" y="98"/>
                  <a:pt x="244" y="104"/>
                </a:cubicBezTo>
                <a:cubicBezTo>
                  <a:pt x="247" y="107"/>
                  <a:pt x="249" y="111"/>
                  <a:pt x="249" y="115"/>
                </a:cubicBezTo>
                <a:cubicBezTo>
                  <a:pt x="250" y="120"/>
                  <a:pt x="249" y="124"/>
                  <a:pt x="247" y="129"/>
                </a:cubicBezTo>
                <a:cubicBezTo>
                  <a:pt x="247" y="130"/>
                  <a:pt x="246" y="132"/>
                  <a:pt x="245" y="134"/>
                </a:cubicBezTo>
                <a:cubicBezTo>
                  <a:pt x="244" y="137"/>
                  <a:pt x="243" y="140"/>
                  <a:pt x="241" y="141"/>
                </a:cubicBezTo>
                <a:cubicBezTo>
                  <a:pt x="239" y="144"/>
                  <a:pt x="234" y="146"/>
                  <a:pt x="227" y="147"/>
                </a:cubicBezTo>
                <a:cubicBezTo>
                  <a:pt x="221" y="149"/>
                  <a:pt x="207" y="150"/>
                  <a:pt x="187" y="151"/>
                </a:cubicBezTo>
                <a:cubicBezTo>
                  <a:pt x="175" y="152"/>
                  <a:pt x="161" y="148"/>
                  <a:pt x="160" y="148"/>
                </a:cubicBezTo>
                <a:cubicBezTo>
                  <a:pt x="161" y="151"/>
                  <a:pt x="165" y="161"/>
                  <a:pt x="168" y="168"/>
                </a:cubicBezTo>
                <a:cubicBezTo>
                  <a:pt x="168" y="171"/>
                  <a:pt x="173" y="181"/>
                  <a:pt x="176" y="194"/>
                </a:cubicBezTo>
                <a:cubicBezTo>
                  <a:pt x="179" y="206"/>
                  <a:pt x="176" y="203"/>
                  <a:pt x="176" y="211"/>
                </a:cubicBezTo>
                <a:cubicBezTo>
                  <a:pt x="176" y="214"/>
                  <a:pt x="174" y="217"/>
                  <a:pt x="170" y="221"/>
                </a:cubicBezTo>
                <a:cubicBezTo>
                  <a:pt x="166" y="226"/>
                  <a:pt x="161" y="228"/>
                  <a:pt x="156" y="230"/>
                </a:cubicBezTo>
                <a:cubicBezTo>
                  <a:pt x="147" y="234"/>
                  <a:pt x="137" y="233"/>
                  <a:pt x="130" y="226"/>
                </a:cubicBezTo>
                <a:cubicBezTo>
                  <a:pt x="127" y="223"/>
                  <a:pt x="125" y="219"/>
                  <a:pt x="122" y="213"/>
                </a:cubicBezTo>
                <a:cubicBezTo>
                  <a:pt x="118" y="188"/>
                  <a:pt x="117" y="189"/>
                  <a:pt x="110" y="169"/>
                </a:cubicBezTo>
                <a:cubicBezTo>
                  <a:pt x="92" y="192"/>
                  <a:pt x="92" y="192"/>
                  <a:pt x="92" y="192"/>
                </a:cubicBezTo>
                <a:cubicBezTo>
                  <a:pt x="90" y="193"/>
                  <a:pt x="88" y="195"/>
                  <a:pt x="87" y="197"/>
                </a:cubicBezTo>
                <a:cubicBezTo>
                  <a:pt x="86" y="198"/>
                  <a:pt x="85" y="200"/>
                  <a:pt x="84" y="201"/>
                </a:cubicBezTo>
                <a:cubicBezTo>
                  <a:pt x="76" y="209"/>
                  <a:pt x="70" y="212"/>
                  <a:pt x="65" y="212"/>
                </a:cubicBezTo>
                <a:cubicBezTo>
                  <a:pt x="60" y="211"/>
                  <a:pt x="55" y="209"/>
                  <a:pt x="50" y="204"/>
                </a:cubicBezTo>
                <a:cubicBezTo>
                  <a:pt x="50" y="203"/>
                  <a:pt x="48" y="202"/>
                  <a:pt x="44" y="198"/>
                </a:cubicBezTo>
                <a:cubicBezTo>
                  <a:pt x="41" y="195"/>
                  <a:pt x="39" y="191"/>
                  <a:pt x="38" y="185"/>
                </a:cubicBezTo>
                <a:cubicBezTo>
                  <a:pt x="37" y="179"/>
                  <a:pt x="39" y="173"/>
                  <a:pt x="43" y="16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2963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:a16="http://schemas.microsoft.com/office/drawing/2014/main" id="{09646535-AEF6-4883-A4F9-EEC1F8B43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301AEA03-2E11-4449-8BA6-02991C4BD3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78C7EB9F-471E-40AC-9038-A87B2BBBC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C7624799-8CB9-C141-BC1F-E30F366E54D9}"/>
              </a:ext>
            </a:extLst>
          </p:cNvPr>
          <p:cNvSpPr txBox="1"/>
          <p:nvPr/>
        </p:nvSpPr>
        <p:spPr>
          <a:xfrm>
            <a:off x="6418749" y="1329600"/>
            <a:ext cx="5015638" cy="3005984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700" spc="-100" dirty="0">
                <a:latin typeface="+mj-lt"/>
                <a:ea typeface="+mj-ea"/>
                <a:cs typeface="+mj-cs"/>
              </a:rPr>
              <a:t>TRAJE ESPORTIVO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2700" spc="-100" dirty="0">
              <a:latin typeface="+mj-lt"/>
              <a:ea typeface="+mj-ea"/>
              <a:cs typeface="+mj-cs"/>
            </a:endParaRP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700" spc="-100" dirty="0" err="1">
                <a:latin typeface="+mj-lt"/>
                <a:ea typeface="+mj-ea"/>
                <a:cs typeface="+mj-cs"/>
              </a:rPr>
              <a:t>É</a:t>
            </a:r>
            <a:r>
              <a:rPr lang="en-US" sz="2700" spc="-100" dirty="0">
                <a:latin typeface="+mj-lt"/>
                <a:ea typeface="+mj-ea"/>
                <a:cs typeface="+mj-cs"/>
              </a:rPr>
              <a:t> o </a:t>
            </a:r>
            <a:r>
              <a:rPr lang="en-US" sz="2700" spc="-100" dirty="0" err="1">
                <a:latin typeface="+mj-lt"/>
                <a:ea typeface="+mj-ea"/>
                <a:cs typeface="+mj-cs"/>
              </a:rPr>
              <a:t>tipo</a:t>
            </a:r>
            <a:r>
              <a:rPr lang="en-US" sz="2700" spc="-100" dirty="0">
                <a:latin typeface="+mj-lt"/>
                <a:ea typeface="+mj-ea"/>
                <a:cs typeface="+mj-cs"/>
              </a:rPr>
              <a:t> de </a:t>
            </a:r>
            <a:r>
              <a:rPr lang="en-US" sz="2700" spc="-100" dirty="0" err="1">
                <a:latin typeface="+mj-lt"/>
                <a:ea typeface="+mj-ea"/>
                <a:cs typeface="+mj-cs"/>
              </a:rPr>
              <a:t>traje</a:t>
            </a:r>
            <a:r>
              <a:rPr lang="en-US" sz="2700" spc="-100" dirty="0">
                <a:latin typeface="+mj-lt"/>
                <a:ea typeface="+mj-ea"/>
                <a:cs typeface="+mj-cs"/>
              </a:rPr>
              <a:t> </a:t>
            </a:r>
            <a:r>
              <a:rPr lang="en-US" sz="2700" spc="-100" dirty="0" err="1">
                <a:latin typeface="+mj-lt"/>
                <a:ea typeface="+mj-ea"/>
                <a:cs typeface="+mj-cs"/>
              </a:rPr>
              <a:t>mais</a:t>
            </a:r>
            <a:r>
              <a:rPr lang="en-US" sz="2700" spc="-100" dirty="0">
                <a:latin typeface="+mj-lt"/>
                <a:ea typeface="+mj-ea"/>
                <a:cs typeface="+mj-cs"/>
              </a:rPr>
              <a:t> simples, </a:t>
            </a:r>
            <a:r>
              <a:rPr lang="en-US" sz="2700" spc="-100" dirty="0" err="1">
                <a:latin typeface="+mj-lt"/>
                <a:ea typeface="+mj-ea"/>
                <a:cs typeface="+mj-cs"/>
              </a:rPr>
              <a:t>também</a:t>
            </a:r>
            <a:r>
              <a:rPr lang="en-US" sz="2700" spc="-100" dirty="0">
                <a:latin typeface="+mj-lt"/>
                <a:ea typeface="+mj-ea"/>
                <a:cs typeface="+mj-cs"/>
              </a:rPr>
              <a:t> </a:t>
            </a:r>
            <a:r>
              <a:rPr lang="en-US" sz="2700" spc="-100" dirty="0" err="1">
                <a:latin typeface="+mj-lt"/>
                <a:ea typeface="+mj-ea"/>
                <a:cs typeface="+mj-cs"/>
              </a:rPr>
              <a:t>chamado</a:t>
            </a:r>
            <a:r>
              <a:rPr lang="en-US" sz="2700" spc="-100" dirty="0">
                <a:latin typeface="+mj-lt"/>
                <a:ea typeface="+mj-ea"/>
                <a:cs typeface="+mj-cs"/>
              </a:rPr>
              <a:t> de </a:t>
            </a:r>
            <a:r>
              <a:rPr lang="en-US" sz="2700" i="1" spc="-100" dirty="0" err="1">
                <a:latin typeface="+mj-lt"/>
                <a:ea typeface="+mj-ea"/>
                <a:cs typeface="+mj-cs"/>
              </a:rPr>
              <a:t>traje</a:t>
            </a:r>
            <a:r>
              <a:rPr lang="en-US" sz="2700" i="1" spc="-100" dirty="0">
                <a:latin typeface="+mj-lt"/>
                <a:ea typeface="+mj-ea"/>
                <a:cs typeface="+mj-cs"/>
              </a:rPr>
              <a:t> casual</a:t>
            </a:r>
            <a:r>
              <a:rPr lang="en-US" sz="2700" spc="-100" dirty="0">
                <a:latin typeface="+mj-lt"/>
                <a:ea typeface="+mj-ea"/>
                <a:cs typeface="+mj-cs"/>
              </a:rPr>
              <a:t>. </a:t>
            </a:r>
            <a:r>
              <a:rPr lang="en-US" sz="2700" spc="-100" dirty="0" err="1">
                <a:latin typeface="+mj-lt"/>
                <a:ea typeface="+mj-ea"/>
                <a:cs typeface="+mj-cs"/>
              </a:rPr>
              <a:t>Nesse</a:t>
            </a:r>
            <a:r>
              <a:rPr lang="en-US" sz="2700" spc="-100" dirty="0">
                <a:latin typeface="+mj-lt"/>
                <a:ea typeface="+mj-ea"/>
                <a:cs typeface="+mj-cs"/>
              </a:rPr>
              <a:t> </a:t>
            </a:r>
            <a:r>
              <a:rPr lang="en-US" sz="2700" spc="-100" dirty="0" err="1">
                <a:latin typeface="+mj-lt"/>
                <a:ea typeface="+mj-ea"/>
                <a:cs typeface="+mj-cs"/>
              </a:rPr>
              <a:t>tipo</a:t>
            </a:r>
            <a:r>
              <a:rPr lang="en-US" sz="2700" spc="-100" dirty="0">
                <a:latin typeface="+mj-lt"/>
                <a:ea typeface="+mj-ea"/>
                <a:cs typeface="+mj-cs"/>
              </a:rPr>
              <a:t> se </a:t>
            </a:r>
            <a:r>
              <a:rPr lang="en-US" sz="2700" spc="-100" dirty="0" err="1">
                <a:latin typeface="+mj-lt"/>
                <a:ea typeface="+mj-ea"/>
                <a:cs typeface="+mj-cs"/>
              </a:rPr>
              <a:t>encontram</a:t>
            </a:r>
            <a:r>
              <a:rPr lang="en-US" sz="2700" spc="-100" dirty="0">
                <a:latin typeface="+mj-lt"/>
                <a:ea typeface="+mj-ea"/>
                <a:cs typeface="+mj-cs"/>
              </a:rPr>
              <a:t> </a:t>
            </a:r>
            <a:r>
              <a:rPr lang="en-US" sz="2700" spc="-100" dirty="0" err="1">
                <a:latin typeface="+mj-lt"/>
                <a:ea typeface="+mj-ea"/>
                <a:cs typeface="+mj-cs"/>
              </a:rPr>
              <a:t>composições</a:t>
            </a:r>
            <a:r>
              <a:rPr lang="en-US" sz="2700" spc="-100" dirty="0">
                <a:latin typeface="+mj-lt"/>
                <a:ea typeface="+mj-ea"/>
                <a:cs typeface="+mj-cs"/>
              </a:rPr>
              <a:t> </a:t>
            </a:r>
            <a:r>
              <a:rPr lang="en-US" sz="2700" spc="-100" dirty="0" err="1">
                <a:latin typeface="+mj-lt"/>
                <a:ea typeface="+mj-ea"/>
                <a:cs typeface="+mj-cs"/>
              </a:rPr>
              <a:t>confortáveis</a:t>
            </a:r>
            <a:r>
              <a:rPr lang="en-US" sz="2700" spc="-100" dirty="0">
                <a:latin typeface="+mj-lt"/>
                <a:ea typeface="+mj-ea"/>
                <a:cs typeface="+mj-cs"/>
              </a:rPr>
              <a:t> e </a:t>
            </a:r>
            <a:r>
              <a:rPr lang="en-US" sz="2700" spc="-100" dirty="0" err="1">
                <a:latin typeface="+mj-lt"/>
                <a:ea typeface="+mj-ea"/>
                <a:cs typeface="+mj-cs"/>
              </a:rPr>
              <a:t>informais</a:t>
            </a:r>
            <a:r>
              <a:rPr lang="en-US" sz="2700" spc="-100" dirty="0">
                <a:latin typeface="+mj-lt"/>
                <a:ea typeface="+mj-ea"/>
                <a:cs typeface="+mj-cs"/>
              </a:rPr>
              <a:t>. </a:t>
            </a:r>
          </a:p>
        </p:txBody>
      </p:sp>
      <p:sp useBgFill="1">
        <p:nvSpPr>
          <p:cNvPr id="79" name="Freeform: Shape 78">
            <a:extLst>
              <a:ext uri="{FF2B5EF4-FFF2-40B4-BE49-F238E27FC236}">
                <a16:creationId xmlns:a16="http://schemas.microsoft.com/office/drawing/2014/main" id="{0F08B9EA-11DA-4DB5-8568-4032DAF102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-542374" y="542375"/>
            <a:ext cx="6858000" cy="5773253"/>
          </a:xfrm>
          <a:custGeom>
            <a:avLst/>
            <a:gdLst>
              <a:gd name="connsiteX0" fmla="*/ 0 w 6858000"/>
              <a:gd name="connsiteY0" fmla="*/ 5773253 h 5773253"/>
              <a:gd name="connsiteX1" fmla="*/ 0 w 6858000"/>
              <a:gd name="connsiteY1" fmla="*/ 43571 h 5773253"/>
              <a:gd name="connsiteX2" fmla="*/ 266567 w 6858000"/>
              <a:gd name="connsiteY2" fmla="*/ 43992 h 5773253"/>
              <a:gd name="connsiteX3" fmla="*/ 2395558 w 6858000"/>
              <a:gd name="connsiteY3" fmla="*/ 21121 h 5773253"/>
              <a:gd name="connsiteX4" fmla="*/ 6845953 w 6858000"/>
              <a:gd name="connsiteY4" fmla="*/ 52794 h 5773253"/>
              <a:gd name="connsiteX5" fmla="*/ 6858000 w 6858000"/>
              <a:gd name="connsiteY5" fmla="*/ 53070 h 5773253"/>
              <a:gd name="connsiteX6" fmla="*/ 6858000 w 6858000"/>
              <a:gd name="connsiteY6" fmla="*/ 5773253 h 5773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58000" h="5773253">
                <a:moveTo>
                  <a:pt x="0" y="5773253"/>
                </a:moveTo>
                <a:lnTo>
                  <a:pt x="0" y="43571"/>
                </a:lnTo>
                <a:lnTo>
                  <a:pt x="266567" y="43992"/>
                </a:lnTo>
                <a:cubicBezTo>
                  <a:pt x="1182954" y="44986"/>
                  <a:pt x="2015133" y="42335"/>
                  <a:pt x="2395558" y="21121"/>
                </a:cubicBezTo>
                <a:cubicBezTo>
                  <a:pt x="3029599" y="-26022"/>
                  <a:pt x="5182696" y="15228"/>
                  <a:pt x="6845953" y="52794"/>
                </a:cubicBezTo>
                <a:lnTo>
                  <a:pt x="6858000" y="53070"/>
                </a:lnTo>
                <a:lnTo>
                  <a:pt x="6858000" y="5773253"/>
                </a:lnTo>
                <a:close/>
              </a:path>
            </a:pathLst>
          </a:cu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8B6CF89-53DC-474C-AE48-84A5553814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1896" y="720000"/>
            <a:ext cx="4072046" cy="2524669"/>
          </a:xfrm>
          <a:custGeom>
            <a:avLst/>
            <a:gdLst/>
            <a:ahLst/>
            <a:cxnLst/>
            <a:rect l="l" t="t" r="r" b="b"/>
            <a:pathLst>
              <a:path w="4295839" h="2524669">
                <a:moveTo>
                  <a:pt x="0" y="0"/>
                </a:moveTo>
                <a:lnTo>
                  <a:pt x="4295839" y="0"/>
                </a:lnTo>
                <a:lnTo>
                  <a:pt x="4295839" y="2524669"/>
                </a:lnTo>
                <a:lnTo>
                  <a:pt x="0" y="2524669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66E088E-8BA2-8C4F-99FB-1D8B4CF8F9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1896" y="3604669"/>
            <a:ext cx="4072046" cy="2524669"/>
          </a:xfrm>
          <a:custGeom>
            <a:avLst/>
            <a:gdLst/>
            <a:ahLst/>
            <a:cxnLst/>
            <a:rect l="l" t="t" r="r" b="b"/>
            <a:pathLst>
              <a:path w="4295839" h="2524669">
                <a:moveTo>
                  <a:pt x="0" y="0"/>
                </a:moveTo>
                <a:lnTo>
                  <a:pt x="4295839" y="0"/>
                </a:lnTo>
                <a:lnTo>
                  <a:pt x="4295839" y="2524669"/>
                </a:lnTo>
                <a:lnTo>
                  <a:pt x="0" y="2524669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1059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:a16="http://schemas.microsoft.com/office/drawing/2014/main" id="{09646535-AEF6-4883-A4F9-EEC1F8B43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566907AD-466D-452C-AB75-0106CB261D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919AA3C9-01B9-4096-8BC9-60F493F1A8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F8AB8607-4C6E-8F4F-B6EF-4A32EB670A9F}"/>
              </a:ext>
            </a:extLst>
          </p:cNvPr>
          <p:cNvSpPr txBox="1"/>
          <p:nvPr/>
        </p:nvSpPr>
        <p:spPr>
          <a:xfrm>
            <a:off x="720000" y="1554630"/>
            <a:ext cx="5015638" cy="1969770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200" spc="-100">
                <a:latin typeface="+mj-lt"/>
                <a:ea typeface="+mj-ea"/>
                <a:cs typeface="+mj-cs"/>
              </a:rPr>
              <a:t>TRAJE TIPO PASSEIO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2200" spc="-100">
              <a:latin typeface="+mj-lt"/>
              <a:ea typeface="+mj-ea"/>
              <a:cs typeface="+mj-cs"/>
            </a:endParaRP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200" spc="-100">
                <a:latin typeface="+mj-lt"/>
                <a:ea typeface="+mj-ea"/>
                <a:cs typeface="+mj-cs"/>
              </a:rPr>
              <a:t>Utilizado em ocasiões com pequeno grau de formalidade, como almoços profissionais, conferências, reuniões e eventos sociais diurnos.</a:t>
            </a: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F2FD01A0-E6FF-41CD-AEBD-279232B90D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965602" y="317452"/>
            <a:ext cx="2088038" cy="719230"/>
            <a:chOff x="4532666" y="505937"/>
            <a:chExt cx="2981730" cy="1027064"/>
          </a:xfrm>
        </p:grpSpPr>
        <p:sp>
          <p:nvSpPr>
            <p:cNvPr id="80" name="Freeform 78">
              <a:extLst>
                <a:ext uri="{FF2B5EF4-FFF2-40B4-BE49-F238E27FC236}">
                  <a16:creationId xmlns:a16="http://schemas.microsoft.com/office/drawing/2014/main" id="{811C6308-5554-4129-8881-A95AF512C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600114">
              <a:off x="4532666" y="754398"/>
              <a:ext cx="694205" cy="713383"/>
            </a:xfrm>
            <a:custGeom>
              <a:avLst/>
              <a:gdLst>
                <a:gd name="T0" fmla="*/ 32 w 58"/>
                <a:gd name="T1" fmla="*/ 56 h 60"/>
                <a:gd name="T2" fmla="*/ 24 w 58"/>
                <a:gd name="T3" fmla="*/ 48 h 60"/>
                <a:gd name="T4" fmla="*/ 14 w 58"/>
                <a:gd name="T5" fmla="*/ 36 h 60"/>
                <a:gd name="T6" fmla="*/ 7 w 58"/>
                <a:gd name="T7" fmla="*/ 29 h 60"/>
                <a:gd name="T8" fmla="*/ 1 w 58"/>
                <a:gd name="T9" fmla="*/ 17 h 60"/>
                <a:gd name="T10" fmla="*/ 7 w 58"/>
                <a:gd name="T11" fmla="*/ 4 h 60"/>
                <a:gd name="T12" fmla="*/ 17 w 58"/>
                <a:gd name="T13" fmla="*/ 1 h 60"/>
                <a:gd name="T14" fmla="*/ 29 w 58"/>
                <a:gd name="T15" fmla="*/ 6 h 60"/>
                <a:gd name="T16" fmla="*/ 31 w 58"/>
                <a:gd name="T17" fmla="*/ 8 h 60"/>
                <a:gd name="T18" fmla="*/ 38 w 58"/>
                <a:gd name="T19" fmla="*/ 15 h 60"/>
                <a:gd name="T20" fmla="*/ 44 w 58"/>
                <a:gd name="T21" fmla="*/ 22 h 60"/>
                <a:gd name="T22" fmla="*/ 54 w 58"/>
                <a:gd name="T23" fmla="*/ 33 h 60"/>
                <a:gd name="T24" fmla="*/ 58 w 58"/>
                <a:gd name="T25" fmla="*/ 44 h 60"/>
                <a:gd name="T26" fmla="*/ 53 w 58"/>
                <a:gd name="T27" fmla="*/ 54 h 60"/>
                <a:gd name="T28" fmla="*/ 42 w 58"/>
                <a:gd name="T29" fmla="*/ 60 h 60"/>
                <a:gd name="T30" fmla="*/ 32 w 58"/>
                <a:gd name="T31" fmla="*/ 56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8" h="60">
                  <a:moveTo>
                    <a:pt x="32" y="56"/>
                  </a:moveTo>
                  <a:cubicBezTo>
                    <a:pt x="30" y="54"/>
                    <a:pt x="31" y="55"/>
                    <a:pt x="24" y="48"/>
                  </a:cubicBezTo>
                  <a:cubicBezTo>
                    <a:pt x="17" y="40"/>
                    <a:pt x="14" y="36"/>
                    <a:pt x="14" y="36"/>
                  </a:cubicBezTo>
                  <a:cubicBezTo>
                    <a:pt x="8" y="30"/>
                    <a:pt x="14" y="37"/>
                    <a:pt x="7" y="29"/>
                  </a:cubicBezTo>
                  <a:cubicBezTo>
                    <a:pt x="3" y="24"/>
                    <a:pt x="1" y="20"/>
                    <a:pt x="1" y="17"/>
                  </a:cubicBezTo>
                  <a:cubicBezTo>
                    <a:pt x="0" y="13"/>
                    <a:pt x="3" y="9"/>
                    <a:pt x="7" y="4"/>
                  </a:cubicBezTo>
                  <a:cubicBezTo>
                    <a:pt x="10" y="2"/>
                    <a:pt x="13" y="0"/>
                    <a:pt x="17" y="1"/>
                  </a:cubicBezTo>
                  <a:cubicBezTo>
                    <a:pt x="21" y="1"/>
                    <a:pt x="25" y="3"/>
                    <a:pt x="29" y="6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3" y="11"/>
                    <a:pt x="37" y="15"/>
                    <a:pt x="38" y="15"/>
                  </a:cubicBezTo>
                  <a:cubicBezTo>
                    <a:pt x="42" y="20"/>
                    <a:pt x="40" y="18"/>
                    <a:pt x="44" y="22"/>
                  </a:cubicBezTo>
                  <a:cubicBezTo>
                    <a:pt x="51" y="29"/>
                    <a:pt x="50" y="29"/>
                    <a:pt x="54" y="33"/>
                  </a:cubicBezTo>
                  <a:cubicBezTo>
                    <a:pt x="57" y="37"/>
                    <a:pt x="58" y="40"/>
                    <a:pt x="58" y="44"/>
                  </a:cubicBezTo>
                  <a:cubicBezTo>
                    <a:pt x="58" y="47"/>
                    <a:pt x="56" y="50"/>
                    <a:pt x="53" y="54"/>
                  </a:cubicBezTo>
                  <a:cubicBezTo>
                    <a:pt x="49" y="58"/>
                    <a:pt x="45" y="60"/>
                    <a:pt x="42" y="60"/>
                  </a:cubicBezTo>
                  <a:cubicBezTo>
                    <a:pt x="39" y="60"/>
                    <a:pt x="36" y="59"/>
                    <a:pt x="32" y="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81" name="Freeform 79">
              <a:extLst>
                <a:ext uri="{FF2B5EF4-FFF2-40B4-BE49-F238E27FC236}">
                  <a16:creationId xmlns:a16="http://schemas.microsoft.com/office/drawing/2014/main" id="{C28F3A03-B53B-433E-8DF7-6B13336D0A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600114">
              <a:off x="5791465" y="505937"/>
              <a:ext cx="587404" cy="943792"/>
            </a:xfrm>
            <a:custGeom>
              <a:avLst/>
              <a:gdLst>
                <a:gd name="T0" fmla="*/ 15 w 49"/>
                <a:gd name="T1" fmla="*/ 65 h 79"/>
                <a:gd name="T2" fmla="*/ 12 w 49"/>
                <a:gd name="T3" fmla="*/ 54 h 79"/>
                <a:gd name="T4" fmla="*/ 8 w 49"/>
                <a:gd name="T5" fmla="*/ 33 h 79"/>
                <a:gd name="T6" fmla="*/ 38 w 49"/>
                <a:gd name="T7" fmla="*/ 24 h 79"/>
                <a:gd name="T8" fmla="*/ 45 w 49"/>
                <a:gd name="T9" fmla="*/ 70 h 79"/>
                <a:gd name="T10" fmla="*/ 15 w 49"/>
                <a:gd name="T11" fmla="*/ 65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" h="79">
                  <a:moveTo>
                    <a:pt x="15" y="65"/>
                  </a:moveTo>
                  <a:cubicBezTo>
                    <a:pt x="14" y="59"/>
                    <a:pt x="13" y="58"/>
                    <a:pt x="12" y="54"/>
                  </a:cubicBezTo>
                  <a:cubicBezTo>
                    <a:pt x="11" y="45"/>
                    <a:pt x="10" y="40"/>
                    <a:pt x="8" y="33"/>
                  </a:cubicBezTo>
                  <a:cubicBezTo>
                    <a:pt x="0" y="9"/>
                    <a:pt x="34" y="0"/>
                    <a:pt x="38" y="24"/>
                  </a:cubicBezTo>
                  <a:cubicBezTo>
                    <a:pt x="43" y="43"/>
                    <a:pt x="49" y="60"/>
                    <a:pt x="45" y="70"/>
                  </a:cubicBezTo>
                  <a:cubicBezTo>
                    <a:pt x="38" y="77"/>
                    <a:pt x="19" y="79"/>
                    <a:pt x="15" y="6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82" name="Freeform 85">
              <a:extLst>
                <a:ext uri="{FF2B5EF4-FFF2-40B4-BE49-F238E27FC236}">
                  <a16:creationId xmlns:a16="http://schemas.microsoft.com/office/drawing/2014/main" id="{E990BBBC-E616-4D0E-9917-A6CA72AAEA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600114">
              <a:off x="7087193" y="757585"/>
              <a:ext cx="427203" cy="775416"/>
            </a:xfrm>
            <a:custGeom>
              <a:avLst/>
              <a:gdLst>
                <a:gd name="T0" fmla="*/ 36 w 36"/>
                <a:gd name="T1" fmla="*/ 15 h 65"/>
                <a:gd name="T2" fmla="*/ 34 w 36"/>
                <a:gd name="T3" fmla="*/ 5 h 65"/>
                <a:gd name="T4" fmla="*/ 28 w 36"/>
                <a:gd name="T5" fmla="*/ 1 h 65"/>
                <a:gd name="T6" fmla="*/ 23 w 36"/>
                <a:gd name="T7" fmla="*/ 0 h 65"/>
                <a:gd name="T8" fmla="*/ 13 w 36"/>
                <a:gd name="T9" fmla="*/ 1 h 65"/>
                <a:gd name="T10" fmla="*/ 7 w 36"/>
                <a:gd name="T11" fmla="*/ 9 h 65"/>
                <a:gd name="T12" fmla="*/ 4 w 36"/>
                <a:gd name="T13" fmla="*/ 19 h 65"/>
                <a:gd name="T14" fmla="*/ 0 w 36"/>
                <a:gd name="T15" fmla="*/ 44 h 65"/>
                <a:gd name="T16" fmla="*/ 1 w 36"/>
                <a:gd name="T17" fmla="*/ 58 h 65"/>
                <a:gd name="T18" fmla="*/ 8 w 36"/>
                <a:gd name="T19" fmla="*/ 64 h 65"/>
                <a:gd name="T20" fmla="*/ 16 w 36"/>
                <a:gd name="T21" fmla="*/ 65 h 65"/>
                <a:gd name="T22" fmla="*/ 25 w 36"/>
                <a:gd name="T23" fmla="*/ 63 h 65"/>
                <a:gd name="T24" fmla="*/ 31 w 36"/>
                <a:gd name="T25" fmla="*/ 55 h 65"/>
                <a:gd name="T26" fmla="*/ 34 w 36"/>
                <a:gd name="T27" fmla="*/ 40 h 65"/>
                <a:gd name="T28" fmla="*/ 36 w 36"/>
                <a:gd name="T29" fmla="*/ 15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6" h="65">
                  <a:moveTo>
                    <a:pt x="36" y="15"/>
                  </a:moveTo>
                  <a:cubicBezTo>
                    <a:pt x="36" y="10"/>
                    <a:pt x="35" y="7"/>
                    <a:pt x="34" y="5"/>
                  </a:cubicBezTo>
                  <a:cubicBezTo>
                    <a:pt x="33" y="3"/>
                    <a:pt x="31" y="2"/>
                    <a:pt x="28" y="1"/>
                  </a:cubicBezTo>
                  <a:cubicBezTo>
                    <a:pt x="27" y="1"/>
                    <a:pt x="25" y="1"/>
                    <a:pt x="23" y="0"/>
                  </a:cubicBezTo>
                  <a:cubicBezTo>
                    <a:pt x="19" y="0"/>
                    <a:pt x="16" y="0"/>
                    <a:pt x="13" y="1"/>
                  </a:cubicBezTo>
                  <a:cubicBezTo>
                    <a:pt x="11" y="2"/>
                    <a:pt x="9" y="4"/>
                    <a:pt x="7" y="9"/>
                  </a:cubicBezTo>
                  <a:cubicBezTo>
                    <a:pt x="6" y="13"/>
                    <a:pt x="5" y="17"/>
                    <a:pt x="4" y="19"/>
                  </a:cubicBezTo>
                  <a:cubicBezTo>
                    <a:pt x="2" y="29"/>
                    <a:pt x="0" y="44"/>
                    <a:pt x="0" y="44"/>
                  </a:cubicBezTo>
                  <a:cubicBezTo>
                    <a:pt x="0" y="50"/>
                    <a:pt x="0" y="55"/>
                    <a:pt x="1" y="58"/>
                  </a:cubicBezTo>
                  <a:cubicBezTo>
                    <a:pt x="2" y="61"/>
                    <a:pt x="5" y="63"/>
                    <a:pt x="8" y="64"/>
                  </a:cubicBezTo>
                  <a:cubicBezTo>
                    <a:pt x="11" y="65"/>
                    <a:pt x="13" y="65"/>
                    <a:pt x="16" y="65"/>
                  </a:cubicBezTo>
                  <a:cubicBezTo>
                    <a:pt x="19" y="65"/>
                    <a:pt x="22" y="64"/>
                    <a:pt x="25" y="63"/>
                  </a:cubicBezTo>
                  <a:cubicBezTo>
                    <a:pt x="28" y="61"/>
                    <a:pt x="30" y="59"/>
                    <a:pt x="31" y="55"/>
                  </a:cubicBezTo>
                  <a:cubicBezTo>
                    <a:pt x="32" y="50"/>
                    <a:pt x="31" y="54"/>
                    <a:pt x="34" y="40"/>
                  </a:cubicBezTo>
                  <a:lnTo>
                    <a:pt x="36" y="1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</p:grpSp>
      <p:pic>
        <p:nvPicPr>
          <p:cNvPr id="3074" name="Picture 2" descr="Camisa e blazer são peças indicadas para o traje passeio. Fotos: Reprodução / Pinterest">
            <a:extLst>
              <a:ext uri="{FF2B5EF4-FFF2-40B4-BE49-F238E27FC236}">
                <a16:creationId xmlns:a16="http://schemas.microsoft.com/office/drawing/2014/main" id="{B3167EA9-CBD4-FF48-8E48-93EB49B798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6367"/>
          <a:stretch/>
        </p:blipFill>
        <p:spPr bwMode="auto">
          <a:xfrm>
            <a:off x="6288276" y="10"/>
            <a:ext cx="5903725" cy="3427190"/>
          </a:xfrm>
          <a:custGeom>
            <a:avLst/>
            <a:gdLst/>
            <a:ahLst/>
            <a:cxnLst/>
            <a:rect l="l" t="t" r="r" b="b"/>
            <a:pathLst>
              <a:path w="5903725" h="3427200">
                <a:moveTo>
                  <a:pt x="17547" y="0"/>
                </a:moveTo>
                <a:lnTo>
                  <a:pt x="5903725" y="0"/>
                </a:lnTo>
                <a:lnTo>
                  <a:pt x="5903725" y="3427200"/>
                </a:lnTo>
                <a:lnTo>
                  <a:pt x="41642" y="3427200"/>
                </a:lnTo>
                <a:lnTo>
                  <a:pt x="34002" y="3033799"/>
                </a:lnTo>
                <a:cubicBezTo>
                  <a:pt x="8141" y="1703374"/>
                  <a:pt x="-15687" y="415221"/>
                  <a:pt x="13203" y="42009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4" name="Group 83">
            <a:extLst>
              <a:ext uri="{FF2B5EF4-FFF2-40B4-BE49-F238E27FC236}">
                <a16:creationId xmlns:a16="http://schemas.microsoft.com/office/drawing/2014/main" id="{3C9AA14C-80A4-427C-A911-28CD20C56E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017356" y="5503147"/>
            <a:ext cx="2117174" cy="588806"/>
            <a:chOff x="4549904" y="5078157"/>
            <a:chExt cx="3023338" cy="840818"/>
          </a:xfrm>
        </p:grpSpPr>
        <p:sp>
          <p:nvSpPr>
            <p:cNvPr id="85" name="Freeform 80">
              <a:extLst>
                <a:ext uri="{FF2B5EF4-FFF2-40B4-BE49-F238E27FC236}">
                  <a16:creationId xmlns:a16="http://schemas.microsoft.com/office/drawing/2014/main" id="{EF32CDAF-4619-4949-9516-1E042181EB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5690691" y="5352589"/>
              <a:ext cx="749228" cy="383544"/>
            </a:xfrm>
            <a:custGeom>
              <a:avLst/>
              <a:gdLst>
                <a:gd name="T0" fmla="*/ 53 w 66"/>
                <a:gd name="T1" fmla="*/ 33 h 34"/>
                <a:gd name="T2" fmla="*/ 39 w 66"/>
                <a:gd name="T3" fmla="*/ 33 h 34"/>
                <a:gd name="T4" fmla="*/ 21 w 66"/>
                <a:gd name="T5" fmla="*/ 33 h 34"/>
                <a:gd name="T6" fmla="*/ 12 w 66"/>
                <a:gd name="T7" fmla="*/ 32 h 34"/>
                <a:gd name="T8" fmla="*/ 3 w 66"/>
                <a:gd name="T9" fmla="*/ 28 h 34"/>
                <a:gd name="T10" fmla="*/ 0 w 66"/>
                <a:gd name="T11" fmla="*/ 21 h 34"/>
                <a:gd name="T12" fmla="*/ 0 w 66"/>
                <a:gd name="T13" fmla="*/ 16 h 34"/>
                <a:gd name="T14" fmla="*/ 3 w 66"/>
                <a:gd name="T15" fmla="*/ 7 h 34"/>
                <a:gd name="T16" fmla="*/ 11 w 66"/>
                <a:gd name="T17" fmla="*/ 3 h 34"/>
                <a:gd name="T18" fmla="*/ 23 w 66"/>
                <a:gd name="T19" fmla="*/ 2 h 34"/>
                <a:gd name="T20" fmla="*/ 43 w 66"/>
                <a:gd name="T21" fmla="*/ 0 h 34"/>
                <a:gd name="T22" fmla="*/ 48 w 66"/>
                <a:gd name="T23" fmla="*/ 0 h 34"/>
                <a:gd name="T24" fmla="*/ 62 w 66"/>
                <a:gd name="T25" fmla="*/ 4 h 34"/>
                <a:gd name="T26" fmla="*/ 66 w 66"/>
                <a:gd name="T27" fmla="*/ 13 h 34"/>
                <a:gd name="T28" fmla="*/ 66 w 66"/>
                <a:gd name="T29" fmla="*/ 20 h 34"/>
                <a:gd name="T30" fmla="*/ 62 w 66"/>
                <a:gd name="T31" fmla="*/ 29 h 34"/>
                <a:gd name="T32" fmla="*/ 53 w 66"/>
                <a:gd name="T33" fmla="*/ 3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6" h="34">
                  <a:moveTo>
                    <a:pt x="53" y="33"/>
                  </a:moveTo>
                  <a:cubicBezTo>
                    <a:pt x="47" y="33"/>
                    <a:pt x="53" y="34"/>
                    <a:pt x="39" y="33"/>
                  </a:cubicBezTo>
                  <a:cubicBezTo>
                    <a:pt x="24" y="33"/>
                    <a:pt x="21" y="33"/>
                    <a:pt x="21" y="33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7" y="31"/>
                    <a:pt x="4" y="30"/>
                    <a:pt x="3" y="28"/>
                  </a:cubicBezTo>
                  <a:cubicBezTo>
                    <a:pt x="1" y="26"/>
                    <a:pt x="0" y="24"/>
                    <a:pt x="0" y="21"/>
                  </a:cubicBezTo>
                  <a:cubicBezTo>
                    <a:pt x="0" y="21"/>
                    <a:pt x="0" y="19"/>
                    <a:pt x="0" y="16"/>
                  </a:cubicBezTo>
                  <a:cubicBezTo>
                    <a:pt x="0" y="13"/>
                    <a:pt x="1" y="10"/>
                    <a:pt x="3" y="7"/>
                  </a:cubicBezTo>
                  <a:cubicBezTo>
                    <a:pt x="4" y="5"/>
                    <a:pt x="7" y="3"/>
                    <a:pt x="11" y="3"/>
                  </a:cubicBezTo>
                  <a:cubicBezTo>
                    <a:pt x="16" y="2"/>
                    <a:pt x="20" y="2"/>
                    <a:pt x="23" y="2"/>
                  </a:cubicBezTo>
                  <a:cubicBezTo>
                    <a:pt x="32" y="1"/>
                    <a:pt x="37" y="0"/>
                    <a:pt x="43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4" y="1"/>
                    <a:pt x="59" y="3"/>
                    <a:pt x="62" y="4"/>
                  </a:cubicBezTo>
                  <a:cubicBezTo>
                    <a:pt x="65" y="6"/>
                    <a:pt x="66" y="9"/>
                    <a:pt x="66" y="13"/>
                  </a:cubicBezTo>
                  <a:cubicBezTo>
                    <a:pt x="66" y="15"/>
                    <a:pt x="66" y="17"/>
                    <a:pt x="66" y="20"/>
                  </a:cubicBezTo>
                  <a:cubicBezTo>
                    <a:pt x="65" y="23"/>
                    <a:pt x="64" y="26"/>
                    <a:pt x="62" y="29"/>
                  </a:cubicBezTo>
                  <a:cubicBezTo>
                    <a:pt x="60" y="31"/>
                    <a:pt x="57" y="32"/>
                    <a:pt x="53" y="3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86" name="Freeform 84">
              <a:extLst>
                <a:ext uri="{FF2B5EF4-FFF2-40B4-BE49-F238E27FC236}">
                  <a16:creationId xmlns:a16="http://schemas.microsoft.com/office/drawing/2014/main" id="{270C485D-6BA8-4BF7-B72C-2B14A43A66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6274527">
              <a:off x="6910134" y="5062687"/>
              <a:ext cx="647637" cy="678578"/>
            </a:xfrm>
            <a:custGeom>
              <a:avLst/>
              <a:gdLst>
                <a:gd name="T0" fmla="*/ 4 w 57"/>
                <a:gd name="T1" fmla="*/ 34 h 60"/>
                <a:gd name="T2" fmla="*/ 17 w 57"/>
                <a:gd name="T3" fmla="*/ 18 h 60"/>
                <a:gd name="T4" fmla="*/ 26 w 57"/>
                <a:gd name="T5" fmla="*/ 8 h 60"/>
                <a:gd name="T6" fmla="*/ 29 w 57"/>
                <a:gd name="T7" fmla="*/ 5 h 60"/>
                <a:gd name="T8" fmla="*/ 41 w 57"/>
                <a:gd name="T9" fmla="*/ 0 h 60"/>
                <a:gd name="T10" fmla="*/ 51 w 57"/>
                <a:gd name="T11" fmla="*/ 6 h 60"/>
                <a:gd name="T12" fmla="*/ 56 w 57"/>
                <a:gd name="T13" fmla="*/ 16 h 60"/>
                <a:gd name="T14" fmla="*/ 51 w 57"/>
                <a:gd name="T15" fmla="*/ 28 h 60"/>
                <a:gd name="T16" fmla="*/ 29 w 57"/>
                <a:gd name="T17" fmla="*/ 53 h 60"/>
                <a:gd name="T18" fmla="*/ 17 w 57"/>
                <a:gd name="T19" fmla="*/ 59 h 60"/>
                <a:gd name="T20" fmla="*/ 5 w 57"/>
                <a:gd name="T21" fmla="*/ 54 h 60"/>
                <a:gd name="T22" fmla="*/ 0 w 57"/>
                <a:gd name="T23" fmla="*/ 45 h 60"/>
                <a:gd name="T24" fmla="*/ 4 w 57"/>
                <a:gd name="T25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7" h="60">
                  <a:moveTo>
                    <a:pt x="4" y="34"/>
                  </a:moveTo>
                  <a:cubicBezTo>
                    <a:pt x="5" y="33"/>
                    <a:pt x="17" y="18"/>
                    <a:pt x="17" y="18"/>
                  </a:cubicBezTo>
                  <a:cubicBezTo>
                    <a:pt x="21" y="14"/>
                    <a:pt x="24" y="10"/>
                    <a:pt x="26" y="8"/>
                  </a:cubicBezTo>
                  <a:cubicBezTo>
                    <a:pt x="29" y="5"/>
                    <a:pt x="29" y="5"/>
                    <a:pt x="29" y="5"/>
                  </a:cubicBezTo>
                  <a:cubicBezTo>
                    <a:pt x="34" y="2"/>
                    <a:pt x="38" y="0"/>
                    <a:pt x="41" y="0"/>
                  </a:cubicBezTo>
                  <a:cubicBezTo>
                    <a:pt x="44" y="1"/>
                    <a:pt x="47" y="2"/>
                    <a:pt x="51" y="6"/>
                  </a:cubicBezTo>
                  <a:cubicBezTo>
                    <a:pt x="55" y="10"/>
                    <a:pt x="57" y="13"/>
                    <a:pt x="56" y="16"/>
                  </a:cubicBezTo>
                  <a:cubicBezTo>
                    <a:pt x="56" y="19"/>
                    <a:pt x="54" y="23"/>
                    <a:pt x="51" y="28"/>
                  </a:cubicBezTo>
                  <a:cubicBezTo>
                    <a:pt x="51" y="28"/>
                    <a:pt x="33" y="48"/>
                    <a:pt x="29" y="53"/>
                  </a:cubicBezTo>
                  <a:cubicBezTo>
                    <a:pt x="25" y="57"/>
                    <a:pt x="21" y="59"/>
                    <a:pt x="17" y="59"/>
                  </a:cubicBezTo>
                  <a:cubicBezTo>
                    <a:pt x="13" y="60"/>
                    <a:pt x="9" y="58"/>
                    <a:pt x="5" y="54"/>
                  </a:cubicBezTo>
                  <a:cubicBezTo>
                    <a:pt x="2" y="51"/>
                    <a:pt x="0" y="48"/>
                    <a:pt x="0" y="45"/>
                  </a:cubicBezTo>
                  <a:cubicBezTo>
                    <a:pt x="0" y="42"/>
                    <a:pt x="2" y="38"/>
                    <a:pt x="4" y="3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87" name="Freeform 87">
              <a:extLst>
                <a:ext uri="{FF2B5EF4-FFF2-40B4-BE49-F238E27FC236}">
                  <a16:creationId xmlns:a16="http://schemas.microsoft.com/office/drawing/2014/main" id="{79239B91-4327-43B3-AED5-CB9EC1653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4430858">
              <a:off x="4571743" y="5071596"/>
              <a:ext cx="626472" cy="670149"/>
            </a:xfrm>
            <a:custGeom>
              <a:avLst/>
              <a:gdLst>
                <a:gd name="T0" fmla="*/ 0 w 55"/>
                <a:gd name="T1" fmla="*/ 17 h 59"/>
                <a:gd name="T2" fmla="*/ 1 w 55"/>
                <a:gd name="T3" fmla="*/ 11 h 59"/>
                <a:gd name="T4" fmla="*/ 4 w 55"/>
                <a:gd name="T5" fmla="*/ 6 h 59"/>
                <a:gd name="T6" fmla="*/ 7 w 55"/>
                <a:gd name="T7" fmla="*/ 4 h 59"/>
                <a:gd name="T8" fmla="*/ 14 w 55"/>
                <a:gd name="T9" fmla="*/ 0 h 59"/>
                <a:gd name="T10" fmla="*/ 23 w 55"/>
                <a:gd name="T11" fmla="*/ 3 h 59"/>
                <a:gd name="T12" fmla="*/ 31 w 55"/>
                <a:gd name="T13" fmla="*/ 11 h 59"/>
                <a:gd name="T14" fmla="*/ 38 w 55"/>
                <a:gd name="T15" fmla="*/ 20 h 59"/>
                <a:gd name="T16" fmla="*/ 48 w 55"/>
                <a:gd name="T17" fmla="*/ 31 h 59"/>
                <a:gd name="T18" fmla="*/ 55 w 55"/>
                <a:gd name="T19" fmla="*/ 43 h 59"/>
                <a:gd name="T20" fmla="*/ 49 w 55"/>
                <a:gd name="T21" fmla="*/ 55 h 59"/>
                <a:gd name="T22" fmla="*/ 38 w 55"/>
                <a:gd name="T23" fmla="*/ 59 h 59"/>
                <a:gd name="T24" fmla="*/ 33 w 55"/>
                <a:gd name="T25" fmla="*/ 58 h 59"/>
                <a:gd name="T26" fmla="*/ 26 w 55"/>
                <a:gd name="T27" fmla="*/ 53 h 59"/>
                <a:gd name="T28" fmla="*/ 5 w 55"/>
                <a:gd name="T29" fmla="*/ 27 h 59"/>
                <a:gd name="T30" fmla="*/ 0 w 55"/>
                <a:gd name="T31" fmla="*/ 1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5" h="59">
                  <a:moveTo>
                    <a:pt x="0" y="17"/>
                  </a:moveTo>
                  <a:cubicBezTo>
                    <a:pt x="0" y="14"/>
                    <a:pt x="0" y="12"/>
                    <a:pt x="1" y="11"/>
                  </a:cubicBezTo>
                  <a:cubicBezTo>
                    <a:pt x="2" y="9"/>
                    <a:pt x="3" y="8"/>
                    <a:pt x="4" y="6"/>
                  </a:cubicBezTo>
                  <a:cubicBezTo>
                    <a:pt x="6" y="5"/>
                    <a:pt x="7" y="4"/>
                    <a:pt x="7" y="4"/>
                  </a:cubicBezTo>
                  <a:cubicBezTo>
                    <a:pt x="9" y="2"/>
                    <a:pt x="12" y="1"/>
                    <a:pt x="14" y="0"/>
                  </a:cubicBezTo>
                  <a:cubicBezTo>
                    <a:pt x="17" y="0"/>
                    <a:pt x="20" y="1"/>
                    <a:pt x="23" y="3"/>
                  </a:cubicBezTo>
                  <a:cubicBezTo>
                    <a:pt x="26" y="4"/>
                    <a:pt x="29" y="7"/>
                    <a:pt x="31" y="11"/>
                  </a:cubicBezTo>
                  <a:cubicBezTo>
                    <a:pt x="38" y="20"/>
                    <a:pt x="38" y="20"/>
                    <a:pt x="38" y="20"/>
                  </a:cubicBezTo>
                  <a:cubicBezTo>
                    <a:pt x="48" y="31"/>
                    <a:pt x="48" y="31"/>
                    <a:pt x="48" y="31"/>
                  </a:cubicBezTo>
                  <a:cubicBezTo>
                    <a:pt x="52" y="36"/>
                    <a:pt x="54" y="40"/>
                    <a:pt x="55" y="43"/>
                  </a:cubicBezTo>
                  <a:cubicBezTo>
                    <a:pt x="55" y="47"/>
                    <a:pt x="54" y="52"/>
                    <a:pt x="49" y="55"/>
                  </a:cubicBezTo>
                  <a:cubicBezTo>
                    <a:pt x="45" y="58"/>
                    <a:pt x="41" y="59"/>
                    <a:pt x="38" y="59"/>
                  </a:cubicBezTo>
                  <a:cubicBezTo>
                    <a:pt x="37" y="59"/>
                    <a:pt x="35" y="59"/>
                    <a:pt x="33" y="58"/>
                  </a:cubicBezTo>
                  <a:cubicBezTo>
                    <a:pt x="31" y="57"/>
                    <a:pt x="29" y="55"/>
                    <a:pt x="26" y="53"/>
                  </a:cubicBezTo>
                  <a:cubicBezTo>
                    <a:pt x="23" y="50"/>
                    <a:pt x="5" y="27"/>
                    <a:pt x="5" y="27"/>
                  </a:cubicBezTo>
                  <a:cubicBezTo>
                    <a:pt x="2" y="23"/>
                    <a:pt x="0" y="19"/>
                    <a:pt x="0" y="1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</p:grpSp>
      <p:pic>
        <p:nvPicPr>
          <p:cNvPr id="3076" name="Picture 4">
            <a:extLst>
              <a:ext uri="{FF2B5EF4-FFF2-40B4-BE49-F238E27FC236}">
                <a16:creationId xmlns:a16="http://schemas.microsoft.com/office/drawing/2014/main" id="{9E867B5F-791E-0841-8498-5DE3E7E870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5603"/>
          <a:stretch/>
        </p:blipFill>
        <p:spPr bwMode="auto">
          <a:xfrm>
            <a:off x="6329918" y="3427200"/>
            <a:ext cx="5862082" cy="3430800"/>
          </a:xfrm>
          <a:custGeom>
            <a:avLst/>
            <a:gdLst/>
            <a:ahLst/>
            <a:cxnLst/>
            <a:rect l="l" t="t" r="r" b="b"/>
            <a:pathLst>
              <a:path w="5862082" h="3430800">
                <a:moveTo>
                  <a:pt x="0" y="0"/>
                </a:moveTo>
                <a:lnTo>
                  <a:pt x="5862082" y="0"/>
                </a:lnTo>
                <a:lnTo>
                  <a:pt x="5862082" y="3430800"/>
                </a:lnTo>
                <a:lnTo>
                  <a:pt x="15574" y="3430800"/>
                </a:lnTo>
                <a:lnTo>
                  <a:pt x="15542" y="3272467"/>
                </a:lnTo>
                <a:cubicBezTo>
                  <a:pt x="16280" y="3099651"/>
                  <a:pt x="19396" y="2957011"/>
                  <a:pt x="25362" y="2852016"/>
                </a:cubicBezTo>
                <a:cubicBezTo>
                  <a:pt x="43523" y="2377506"/>
                  <a:pt x="24435" y="1267222"/>
                  <a:pt x="2054" y="10578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36325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:a16="http://schemas.microsoft.com/office/drawing/2014/main" id="{09646535-AEF6-4883-A4F9-EEC1F8B43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AEF68E76-8CFA-4D29-8374-3BD475FC7E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28A7C27F-6232-4019-829F-657BBB3F1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00" name="Picture 4" descr="O costume (terno e gravata) é praticamente regra quando o traje em questão é o passeio completo. Os sapatos devem combinar com o cinto. Fotos: Reprodução / Pinterest">
            <a:extLst>
              <a:ext uri="{FF2B5EF4-FFF2-40B4-BE49-F238E27FC236}">
                <a16:creationId xmlns:a16="http://schemas.microsoft.com/office/drawing/2014/main" id="{2B7FF15B-C62B-9540-BEFC-56E453B9AD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91376" y="720000"/>
            <a:ext cx="4072046" cy="2524669"/>
          </a:xfrm>
          <a:custGeom>
            <a:avLst/>
            <a:gdLst/>
            <a:ahLst/>
            <a:cxnLst/>
            <a:rect l="l" t="t" r="r" b="b"/>
            <a:pathLst>
              <a:path w="5014800" h="2524669">
                <a:moveTo>
                  <a:pt x="0" y="0"/>
                </a:moveTo>
                <a:lnTo>
                  <a:pt x="5014800" y="0"/>
                </a:lnTo>
                <a:lnTo>
                  <a:pt x="5014800" y="2524669"/>
                </a:lnTo>
                <a:lnTo>
                  <a:pt x="0" y="2524669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1E07A004-4AB8-614D-A7AC-CBED1B4427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91376" y="3604669"/>
            <a:ext cx="4072046" cy="2524669"/>
          </a:xfrm>
          <a:custGeom>
            <a:avLst/>
            <a:gdLst/>
            <a:ahLst/>
            <a:cxnLst/>
            <a:rect l="l" t="t" r="r" b="b"/>
            <a:pathLst>
              <a:path w="5014800" h="2524669">
                <a:moveTo>
                  <a:pt x="0" y="0"/>
                </a:moveTo>
                <a:lnTo>
                  <a:pt x="5014800" y="0"/>
                </a:lnTo>
                <a:lnTo>
                  <a:pt x="5014800" y="2524669"/>
                </a:lnTo>
                <a:lnTo>
                  <a:pt x="0" y="2524669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33CC1F3C-212F-774A-9E48-77CE45C49469}"/>
              </a:ext>
            </a:extLst>
          </p:cNvPr>
          <p:cNvSpPr txBox="1"/>
          <p:nvPr/>
        </p:nvSpPr>
        <p:spPr>
          <a:xfrm>
            <a:off x="6297561" y="2374490"/>
            <a:ext cx="5174401" cy="339448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>
              <a:lnSpc>
                <a:spcPct val="120000"/>
              </a:lnSpc>
              <a:spcAft>
                <a:spcPts val="600"/>
              </a:spcAft>
              <a:buClr>
                <a:schemeClr val="accent4"/>
              </a:buClr>
            </a:pPr>
            <a:r>
              <a:rPr lang="en-US" sz="2200" spc="20" dirty="0">
                <a:solidFill>
                  <a:schemeClr val="tx1">
                    <a:alpha val="58000"/>
                  </a:schemeClr>
                </a:solidFill>
              </a:rPr>
              <a:t>PASSEIO COMPLETO OU TRAJE SOCIAL</a:t>
            </a:r>
          </a:p>
          <a:p>
            <a:pPr indent="-228600">
              <a:lnSpc>
                <a:spcPct val="120000"/>
              </a:lnSpc>
              <a:spcAft>
                <a:spcPts val="600"/>
              </a:spcAft>
              <a:buClr>
                <a:schemeClr val="accent4"/>
              </a:buClr>
              <a:buFont typeface="The Hand Extrablack" panose="03070A02030502020204" pitchFamily="66" charset="0"/>
              <a:buChar char="•"/>
            </a:pPr>
            <a:endParaRPr lang="en-US" sz="2200" spc="20" dirty="0">
              <a:solidFill>
                <a:schemeClr val="tx1">
                  <a:alpha val="58000"/>
                </a:schemeClr>
              </a:solidFill>
            </a:endParaRPr>
          </a:p>
          <a:p>
            <a:pPr>
              <a:lnSpc>
                <a:spcPct val="120000"/>
              </a:lnSpc>
              <a:spcAft>
                <a:spcPts val="600"/>
              </a:spcAft>
              <a:buClr>
                <a:schemeClr val="accent4"/>
              </a:buClr>
            </a:pPr>
            <a:r>
              <a:rPr lang="en-US" sz="2200" spc="20" dirty="0">
                <a:solidFill>
                  <a:schemeClr val="tx1">
                    <a:alpha val="58000"/>
                  </a:schemeClr>
                </a:solidFill>
              </a:rPr>
              <a:t>Para </a:t>
            </a:r>
            <a:r>
              <a:rPr lang="en-US" sz="2200" spc="20" dirty="0" err="1">
                <a:solidFill>
                  <a:schemeClr val="tx1">
                    <a:alpha val="58000"/>
                  </a:schemeClr>
                </a:solidFill>
              </a:rPr>
              <a:t>ocasiões</a:t>
            </a:r>
            <a:r>
              <a:rPr lang="en-US" sz="2200" spc="20" dirty="0">
                <a:solidFill>
                  <a:schemeClr val="tx1">
                    <a:alpha val="58000"/>
                  </a:schemeClr>
                </a:solidFill>
              </a:rPr>
              <a:t> que </a:t>
            </a:r>
            <a:r>
              <a:rPr lang="en-US" sz="2200" spc="20" dirty="0" err="1">
                <a:solidFill>
                  <a:schemeClr val="tx1">
                    <a:alpha val="58000"/>
                  </a:schemeClr>
                </a:solidFill>
              </a:rPr>
              <a:t>exigem</a:t>
            </a:r>
            <a:r>
              <a:rPr lang="en-US" sz="2200" spc="20" dirty="0">
                <a:solidFill>
                  <a:schemeClr val="tx1">
                    <a:alpha val="58000"/>
                  </a:schemeClr>
                </a:solidFill>
              </a:rPr>
              <a:t> </a:t>
            </a:r>
            <a:r>
              <a:rPr lang="en-US" sz="2200" spc="20" dirty="0" err="1">
                <a:solidFill>
                  <a:schemeClr val="tx1">
                    <a:alpha val="58000"/>
                  </a:schemeClr>
                </a:solidFill>
              </a:rPr>
              <a:t>formalidade</a:t>
            </a:r>
            <a:r>
              <a:rPr lang="en-US" sz="2200" spc="20" dirty="0">
                <a:solidFill>
                  <a:schemeClr val="tx1">
                    <a:alpha val="58000"/>
                  </a:schemeClr>
                </a:solidFill>
              </a:rPr>
              <a:t>, </a:t>
            </a:r>
            <a:r>
              <a:rPr lang="en-US" sz="2200" spc="20" dirty="0" err="1">
                <a:solidFill>
                  <a:schemeClr val="tx1">
                    <a:alpha val="58000"/>
                  </a:schemeClr>
                </a:solidFill>
              </a:rPr>
              <a:t>como</a:t>
            </a:r>
            <a:r>
              <a:rPr lang="en-US" sz="2200" spc="20" dirty="0">
                <a:solidFill>
                  <a:schemeClr val="tx1">
                    <a:alpha val="58000"/>
                  </a:schemeClr>
                </a:solidFill>
              </a:rPr>
              <a:t> </a:t>
            </a:r>
            <a:r>
              <a:rPr lang="en-US" sz="2200" spc="20" dirty="0" err="1">
                <a:solidFill>
                  <a:schemeClr val="tx1">
                    <a:alpha val="58000"/>
                  </a:schemeClr>
                </a:solidFill>
              </a:rPr>
              <a:t>eventos</a:t>
            </a:r>
            <a:r>
              <a:rPr lang="en-US" sz="2200" spc="20" dirty="0">
                <a:solidFill>
                  <a:schemeClr val="tx1">
                    <a:alpha val="58000"/>
                  </a:schemeClr>
                </a:solidFill>
              </a:rPr>
              <a:t> </a:t>
            </a:r>
            <a:r>
              <a:rPr lang="en-US" sz="2200" spc="20" dirty="0" err="1">
                <a:solidFill>
                  <a:schemeClr val="tx1">
                    <a:alpha val="58000"/>
                  </a:schemeClr>
                </a:solidFill>
              </a:rPr>
              <a:t>noturnos</a:t>
            </a:r>
            <a:r>
              <a:rPr lang="en-US" sz="2200" spc="20" dirty="0">
                <a:solidFill>
                  <a:schemeClr val="tx1">
                    <a:alpha val="58000"/>
                  </a:schemeClr>
                </a:solidFill>
              </a:rPr>
              <a:t>. </a:t>
            </a:r>
            <a:r>
              <a:rPr lang="en-US" sz="2200" spc="20" dirty="0" err="1">
                <a:solidFill>
                  <a:schemeClr val="tx1">
                    <a:alpha val="58000"/>
                  </a:schemeClr>
                </a:solidFill>
              </a:rPr>
              <a:t>Coquetéis</a:t>
            </a:r>
            <a:r>
              <a:rPr lang="en-US" sz="2200" spc="20" dirty="0">
                <a:solidFill>
                  <a:schemeClr val="tx1">
                    <a:alpha val="58000"/>
                  </a:schemeClr>
                </a:solidFill>
              </a:rPr>
              <a:t>, </a:t>
            </a:r>
            <a:r>
              <a:rPr lang="en-US" sz="2200" spc="20" dirty="0" err="1">
                <a:solidFill>
                  <a:schemeClr val="tx1">
                    <a:alpha val="58000"/>
                  </a:schemeClr>
                </a:solidFill>
              </a:rPr>
              <a:t>jantares</a:t>
            </a:r>
            <a:r>
              <a:rPr lang="en-US" sz="2200" spc="20" dirty="0">
                <a:solidFill>
                  <a:schemeClr val="tx1">
                    <a:alpha val="58000"/>
                  </a:schemeClr>
                </a:solidFill>
              </a:rPr>
              <a:t> </a:t>
            </a:r>
            <a:r>
              <a:rPr lang="en-US" sz="2200" spc="20" dirty="0" err="1">
                <a:solidFill>
                  <a:schemeClr val="tx1">
                    <a:alpha val="58000"/>
                  </a:schemeClr>
                </a:solidFill>
              </a:rPr>
              <a:t>formais</a:t>
            </a:r>
            <a:r>
              <a:rPr lang="en-US" sz="2200" spc="20" dirty="0">
                <a:solidFill>
                  <a:schemeClr val="tx1">
                    <a:alpha val="58000"/>
                  </a:schemeClr>
                </a:solidFill>
              </a:rPr>
              <a:t>, festas de </a:t>
            </a:r>
            <a:r>
              <a:rPr lang="en-US" sz="2200" spc="20" dirty="0" err="1">
                <a:solidFill>
                  <a:schemeClr val="tx1">
                    <a:alpha val="58000"/>
                  </a:schemeClr>
                </a:solidFill>
              </a:rPr>
              <a:t>casamento</a:t>
            </a:r>
            <a:r>
              <a:rPr lang="en-US" sz="2200" spc="20" dirty="0">
                <a:solidFill>
                  <a:schemeClr val="tx1">
                    <a:alpha val="58000"/>
                  </a:schemeClr>
                </a:solidFill>
              </a:rPr>
              <a:t> e </a:t>
            </a:r>
            <a:r>
              <a:rPr lang="en-US" sz="2200" spc="20" dirty="0" err="1">
                <a:solidFill>
                  <a:schemeClr val="tx1">
                    <a:alpha val="58000"/>
                  </a:schemeClr>
                </a:solidFill>
              </a:rPr>
              <a:t>formatura</a:t>
            </a:r>
            <a:r>
              <a:rPr lang="en-US" sz="2200" spc="20" dirty="0">
                <a:solidFill>
                  <a:schemeClr val="tx1">
                    <a:alpha val="58000"/>
                  </a:schemeClr>
                </a:solidFill>
              </a:rPr>
              <a:t> se </a:t>
            </a:r>
            <a:r>
              <a:rPr lang="en-US" sz="2200" spc="20" dirty="0" err="1">
                <a:solidFill>
                  <a:schemeClr val="tx1">
                    <a:alpha val="58000"/>
                  </a:schemeClr>
                </a:solidFill>
              </a:rPr>
              <a:t>enquadram</a:t>
            </a:r>
            <a:r>
              <a:rPr lang="en-US" sz="2200" spc="20" dirty="0">
                <a:solidFill>
                  <a:schemeClr val="tx1">
                    <a:alpha val="58000"/>
                  </a:schemeClr>
                </a:solidFill>
              </a:rPr>
              <a:t> </a:t>
            </a:r>
            <a:r>
              <a:rPr lang="en-US" sz="2200" spc="20" dirty="0" err="1">
                <a:solidFill>
                  <a:schemeClr val="tx1">
                    <a:alpha val="58000"/>
                  </a:schemeClr>
                </a:solidFill>
              </a:rPr>
              <a:t>nessa</a:t>
            </a:r>
            <a:r>
              <a:rPr lang="en-US" sz="2200" spc="20" dirty="0">
                <a:solidFill>
                  <a:schemeClr val="tx1">
                    <a:alpha val="58000"/>
                  </a:schemeClr>
                </a:solidFill>
              </a:rPr>
              <a:t> </a:t>
            </a:r>
            <a:r>
              <a:rPr lang="en-US" sz="2200" spc="20" dirty="0" err="1">
                <a:solidFill>
                  <a:schemeClr val="tx1">
                    <a:alpha val="58000"/>
                  </a:schemeClr>
                </a:solidFill>
              </a:rPr>
              <a:t>categoria</a:t>
            </a:r>
            <a:r>
              <a:rPr lang="en-US" sz="2000" spc="20" dirty="0">
                <a:solidFill>
                  <a:schemeClr val="tx1">
                    <a:alpha val="58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19983010"/>
      </p:ext>
    </p:extLst>
  </p:cSld>
  <p:clrMapOvr>
    <a:masterClrMapping/>
  </p:clrMapOvr>
</p:sld>
</file>

<file path=ppt/theme/theme1.xml><?xml version="1.0" encoding="utf-8"?>
<a:theme xmlns:a="http://schemas.openxmlformats.org/drawingml/2006/main" name="BlobVTI">
  <a:themeElements>
    <a:clrScheme name="AnalogousFromDarkSeedLeftStep">
      <a:dk1>
        <a:srgbClr val="000000"/>
      </a:dk1>
      <a:lt1>
        <a:srgbClr val="FFFFFF"/>
      </a:lt1>
      <a:dk2>
        <a:srgbClr val="32271C"/>
      </a:dk2>
      <a:lt2>
        <a:srgbClr val="F0F1F3"/>
      </a:lt2>
      <a:accent1>
        <a:srgbClr val="ACA244"/>
      </a:accent1>
      <a:accent2>
        <a:srgbClr val="B1753B"/>
      </a:accent2>
      <a:accent3>
        <a:srgbClr val="C3554D"/>
      </a:accent3>
      <a:accent4>
        <a:srgbClr val="B13B64"/>
      </a:accent4>
      <a:accent5>
        <a:srgbClr val="C34DA7"/>
      </a:accent5>
      <a:accent6>
        <a:srgbClr val="9C3BB1"/>
      </a:accent6>
      <a:hlink>
        <a:srgbClr val="C0438D"/>
      </a:hlink>
      <a:folHlink>
        <a:srgbClr val="7F7F7F"/>
      </a:folHlink>
    </a:clrScheme>
    <a:fontScheme name="Blob">
      <a:majorFont>
        <a:latin typeface="Rockwell Nova Light"/>
        <a:ea typeface=""/>
        <a:cs typeface=""/>
      </a:majorFont>
      <a:minorFont>
        <a:latin typeface="Avenir Next LT Pro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obVTI" id="{06D3AACF-B619-4265-899F-5E2FB3A445D5}" vid="{F5918863-BA1A-4735-81A8-3E7BFBDA8478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21E7AB382964AB43B98E7B2D0E7DB72A" ma:contentTypeVersion="4" ma:contentTypeDescription="Crie um novo documento." ma:contentTypeScope="" ma:versionID="75580ed3ac1a16be9c47a70dc868d69a">
  <xsd:schema xmlns:xsd="http://www.w3.org/2001/XMLSchema" xmlns:xs="http://www.w3.org/2001/XMLSchema" xmlns:p="http://schemas.microsoft.com/office/2006/metadata/properties" xmlns:ns2="c0b85c67-8a08-42bb-a286-1ee0f78ea2f6" targetNamespace="http://schemas.microsoft.com/office/2006/metadata/properties" ma:root="true" ma:fieldsID="cf67fdb526407999b5c88037f50c9015" ns2:_="">
    <xsd:import namespace="c0b85c67-8a08-42bb-a286-1ee0f78ea2f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b85c67-8a08-42bb-a286-1ee0f78ea2f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Length (seconds)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BEDC88E8-49F6-4815-8616-4939D485A03E}"/>
</file>

<file path=customXml/itemProps2.xml><?xml version="1.0" encoding="utf-8"?>
<ds:datastoreItem xmlns:ds="http://schemas.openxmlformats.org/officeDocument/2006/customXml" ds:itemID="{1E803C37-713D-42D8-8350-FE9423D63F3E}"/>
</file>

<file path=customXml/itemProps3.xml><?xml version="1.0" encoding="utf-8"?>
<ds:datastoreItem xmlns:ds="http://schemas.openxmlformats.org/officeDocument/2006/customXml" ds:itemID="{3F12C099-9B2D-4560-ADE8-DCD7A91E283D}"/>
</file>

<file path=docProps/app.xml><?xml version="1.0" encoding="utf-8"?>
<Properties xmlns="http://schemas.openxmlformats.org/officeDocument/2006/extended-properties" xmlns:vt="http://schemas.openxmlformats.org/officeDocument/2006/docPropsVTypes">
  <TotalTime>66</TotalTime>
  <Words>335</Words>
  <Application>Microsoft Macintosh PowerPoint</Application>
  <PresentationFormat>Widescreen</PresentationFormat>
  <Paragraphs>31</Paragraphs>
  <Slides>10</Slides>
  <Notes>0</Notes>
  <HiddenSlides>0</HiddenSlides>
  <MMClips>1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10</vt:i4>
      </vt:variant>
    </vt:vector>
  </HeadingPairs>
  <TitlesOfParts>
    <vt:vector size="15" baseType="lpstr">
      <vt:lpstr>Arial</vt:lpstr>
      <vt:lpstr>Avenir Next LT Pro</vt:lpstr>
      <vt:lpstr>Rockwell Nova Light</vt:lpstr>
      <vt:lpstr>The Hand Extrablack</vt:lpstr>
      <vt:lpstr>BlobVTI</vt:lpstr>
      <vt:lpstr>Trajes e vestimenta em eventos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Trajes e vestimenta em eventos</dc:title>
  <dc:creator>Jarlene Reis</dc:creator>
  <cp:lastModifiedBy>Jarlene Reis</cp:lastModifiedBy>
  <cp:revision>5</cp:revision>
  <dcterms:created xsi:type="dcterms:W3CDTF">2021-09-20T17:30:46Z</dcterms:created>
  <dcterms:modified xsi:type="dcterms:W3CDTF">2021-09-20T18:37:20Z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0x01010021E7AB382964AB43B98E7B2D0E7DB72A</vt:lpwstr>
  </property>
</Properties>
</file>